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3" r:id="rId3"/>
    <p:sldId id="303" r:id="rId4"/>
    <p:sldId id="258" r:id="rId5"/>
    <p:sldId id="304" r:id="rId6"/>
    <p:sldId id="282" r:id="rId7"/>
    <p:sldId id="261" r:id="rId8"/>
    <p:sldId id="267" r:id="rId9"/>
    <p:sldId id="323" r:id="rId10"/>
    <p:sldId id="265" r:id="rId11"/>
  </p:sldIdLst>
  <p:sldSz cx="9144000" cy="5143500" type="screen16x9"/>
  <p:notesSz cx="9144000" cy="6858000"/>
  <p:embeddedFontLst>
    <p:embeddedFont>
      <p:font typeface="Cabin SemiBold" panose="020B0604020202020204" charset="0"/>
      <p:regular r:id="rId14"/>
      <p:bold r:id="rId15"/>
      <p:italic r:id="rId16"/>
      <p:boldItalic r:id="rId17"/>
    </p:embeddedFont>
    <p:embeddedFont>
      <p:font typeface="Arvo" panose="020B0604020202020204" charset="0"/>
      <p:regular r:id="rId18"/>
      <p:bold r:id="rId19"/>
      <p:italic r:id="rId20"/>
      <p:boldItalic r:id="rId21"/>
    </p:embeddedFont>
    <p:embeddedFont>
      <p:font typeface="휴먼엑스포" panose="02030504000101010101" pitchFamily="18" charset="-127"/>
      <p:regular r:id="rId22"/>
    </p:embeddedFont>
    <p:embeddedFont>
      <p:font typeface="Montserrat Light" panose="020B0604020202020204" charset="0"/>
      <p:regular r:id="rId23"/>
      <p:bold r:id="rId24"/>
      <p:italic r:id="rId25"/>
      <p:boldItalic r:id="rId26"/>
    </p:embeddedFont>
    <p:embeddedFont>
      <p:font typeface="Bodoni" panose="020B0604020202020204" charset="0"/>
      <p:regular r:id="rId27"/>
      <p:bold r:id="rId28"/>
      <p:italic r:id="rId29"/>
      <p:boldItalic r:id="rId30"/>
    </p:embeddedFont>
    <p:embeddedFont>
      <p:font typeface="HY강M" panose="02030600000101010101" pitchFamily="18" charset="-127"/>
      <p:regular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HY강B" panose="02030600000101010101" pitchFamily="18" charset="-127"/>
      <p:regular r:id="rId36"/>
    </p:embeddedFont>
    <p:embeddedFont>
      <p:font typeface="Cabin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1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9DD96-5B8C-47B4-A7D4-D6F7C6BA0A6F}">
  <a:tblStyle styleId="{7139DD96-5B8C-47B4-A7D4-D6F7C6BA0A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34587" autoAdjust="0"/>
    <p:restoredTop sz="86406" autoAdjust="0"/>
  </p:normalViewPr>
  <p:slideViewPr>
    <p:cSldViewPr snapToGrid="0">
      <p:cViewPr varScale="1">
        <p:scale>
          <a:sx n="125" d="100"/>
          <a:sy n="125" d="100"/>
        </p:scale>
        <p:origin x="108" y="2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23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20" Type="http://schemas.openxmlformats.org/officeDocument/2006/relationships/font" Target="fonts/font7.fntdata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9T17:49:29.00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FD049-3B9C-4814-8C58-9D67E297EA2B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7F88-197E-4B22-88D1-A8D0C7C76B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747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04865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de7457949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de7457949_0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안녕하십니까 프로젝트 발표를 맡게 된 이소희입니다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761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de7457949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de7457949_0_30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이상 발표를 마치겠습니다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경청해주셔서 감사합니다</a:t>
            </a:r>
            <a:r>
              <a:rPr lang="en-US" altLang="ko-KR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81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441564223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441564223f_0_10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프로젝트명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hot issue</a:t>
            </a:r>
            <a:r>
              <a:rPr lang="ko-KR" altLang="en-US" dirty="0" smtClean="0"/>
              <a:t>와 대전의 억양을 친근하게 표현하여 대전 소모임 사이트의 특색을 살려보았습니다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0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3fb36d69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43fb36d695_0_1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우선 팀원들을 소개하겠습니다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팀원들의 역할은 이렇게 나눠놓았지만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퍼블리싱과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개발의 역할을 골고루 수행했습니다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47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de745794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de7457949_0_19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최근 꾸준히 자기개발에 대한 관심이 증가하고 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정보를 어디서 얻어야 할 지 알 수 없는 경우가 많습니다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다양한 </a:t>
            </a:r>
            <a:r>
              <a:rPr lang="ko-KR" altLang="en-US" dirty="0" err="1" smtClean="0"/>
              <a:t>원데이</a:t>
            </a:r>
            <a:r>
              <a:rPr lang="ko-KR" altLang="en-US" dirty="0" smtClean="0"/>
              <a:t> 클래스와 후기를 볼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 홍보도 할 수 있도록 사이트를 제작해 보기로 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99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제작 진행 과정입니다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특히 이 둘 째 주 기능 </a:t>
            </a:r>
            <a:r>
              <a:rPr lang="ko-KR" altLang="en-US" dirty="0" smtClean="0"/>
              <a:t>구현을 상세히 설명하도록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003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de7457949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de7457949_0_7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6.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7 &gt; 6</a:t>
            </a:r>
            <a:r>
              <a:rPr lang="ko-KR" altLang="en-US" dirty="0" smtClean="0"/>
              <a:t>회원 테이블을 구성하여 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로그아웃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탈퇴 기능 등을 구현하였고</a:t>
            </a:r>
            <a:r>
              <a:rPr lang="en-US" altLang="ko-KR" dirty="0" smtClean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7 &gt; 6 </a:t>
            </a:r>
            <a:r>
              <a:rPr lang="ko-KR" altLang="en-US" dirty="0" smtClean="0"/>
              <a:t>게시판과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테이블을 구성하여 게시판과 </a:t>
            </a:r>
            <a:r>
              <a:rPr lang="ko-KR" altLang="en-US" dirty="0" err="1" smtClean="0"/>
              <a:t>댓글을</a:t>
            </a:r>
            <a:r>
              <a:rPr lang="ko-KR" altLang="en-US" dirty="0" smtClean="0"/>
              <a:t>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수 있도록 하였습니다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하슈</a:t>
            </a:r>
            <a:r>
              <a:rPr lang="ko-KR" altLang="en-US" dirty="0" smtClean="0"/>
              <a:t> 게시판의 논리모델입니다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회원과 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게시판과 </a:t>
            </a:r>
            <a:r>
              <a:rPr lang="ko-KR" altLang="en-US" dirty="0" err="1" smtClean="0"/>
              <a:t>댓글이</a:t>
            </a:r>
            <a:r>
              <a:rPr lang="ko-KR" altLang="en-US" dirty="0" smtClean="0"/>
              <a:t> 직접적인 참조관계에 있습니다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378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8. </a:t>
            </a:r>
            <a:r>
              <a:rPr lang="ko-KR" altLang="en-US" dirty="0" smtClean="0"/>
              <a:t>개발에 쓰인 프로그램들입니다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267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ko-KR" dirty="0" smtClean="0"/>
              <a:t>9. </a:t>
            </a:r>
            <a:r>
              <a:rPr lang="ko-KR" altLang="en-US" dirty="0" smtClean="0"/>
              <a:t>실제로 게시판을 시연한 동영상을 보면서 </a:t>
            </a:r>
            <a:r>
              <a:rPr lang="ko-KR" altLang="en-US" dirty="0" smtClean="0"/>
              <a:t>설명을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30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5564575" y="3086170"/>
            <a:ext cx="3588978" cy="206215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2155950" y="1856250"/>
            <a:ext cx="50862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5908431" y="4011835"/>
            <a:ext cx="3245119" cy="113649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908431" y="4271108"/>
            <a:ext cx="3245119" cy="877217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9604" y="0"/>
            <a:ext cx="4459954" cy="2596268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9540" y="0"/>
            <a:ext cx="2826812" cy="259767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-9540" y="0"/>
            <a:ext cx="2196612" cy="2561214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"/>
          </p:nvPr>
        </p:nvSpPr>
        <p:spPr>
          <a:xfrm>
            <a:off x="2219600" y="3425738"/>
            <a:ext cx="4768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4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9" name="Google Shape;139;p14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ctrTitle"/>
          </p:nvPr>
        </p:nvSpPr>
        <p:spPr>
          <a:xfrm>
            <a:off x="4964349" y="1365375"/>
            <a:ext cx="1550400" cy="14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Font typeface="Cabin"/>
              <a:buNone/>
              <a:defRPr sz="1800">
                <a:solidFill>
                  <a:srgbClr val="0E2A47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ctrTitle" idx="3"/>
          </p:nvPr>
        </p:nvSpPr>
        <p:spPr>
          <a:xfrm>
            <a:off x="4964351" y="2934875"/>
            <a:ext cx="2448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1200"/>
              <a:buNone/>
              <a:defRPr sz="12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ext">
  <p:cSld name="BLANK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229850" y="411893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BLANK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3E516C"/>
                </a:solidFill>
              </a:defRPr>
            </a:lvl1pPr>
            <a:lvl2pPr lvl="1" rtl="0">
              <a:buNone/>
              <a:defRPr>
                <a:solidFill>
                  <a:srgbClr val="3E516C"/>
                </a:solidFill>
              </a:defRPr>
            </a:lvl2pPr>
            <a:lvl3pPr lvl="2" rtl="0">
              <a:buNone/>
              <a:defRPr>
                <a:solidFill>
                  <a:srgbClr val="3E516C"/>
                </a:solidFill>
              </a:defRPr>
            </a:lvl3pPr>
            <a:lvl4pPr lvl="3" rtl="0">
              <a:buNone/>
              <a:defRPr>
                <a:solidFill>
                  <a:srgbClr val="3E516C"/>
                </a:solidFill>
              </a:defRPr>
            </a:lvl4pPr>
            <a:lvl5pPr lvl="4" rtl="0">
              <a:buNone/>
              <a:defRPr>
                <a:solidFill>
                  <a:srgbClr val="3E516C"/>
                </a:solidFill>
              </a:defRPr>
            </a:lvl5pPr>
            <a:lvl6pPr lvl="5" rtl="0">
              <a:buNone/>
              <a:defRPr>
                <a:solidFill>
                  <a:srgbClr val="3E516C"/>
                </a:solidFill>
              </a:defRPr>
            </a:lvl6pPr>
            <a:lvl7pPr lvl="6" rtl="0">
              <a:buNone/>
              <a:defRPr>
                <a:solidFill>
                  <a:srgbClr val="3E516C"/>
                </a:solidFill>
              </a:defRPr>
            </a:lvl7pPr>
            <a:lvl8pPr lvl="7" rtl="0">
              <a:buNone/>
              <a:defRPr>
                <a:solidFill>
                  <a:srgbClr val="3E516C"/>
                </a:solidFill>
              </a:defRPr>
            </a:lvl8pPr>
            <a:lvl9pPr lvl="8" rtl="0">
              <a:buNone/>
              <a:defRPr>
                <a:solidFill>
                  <a:srgbClr val="3E516C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t="13521" b="20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ctrTitle"/>
          </p:nvPr>
        </p:nvSpPr>
        <p:spPr>
          <a:xfrm>
            <a:off x="2323600" y="1146190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60" r:id="rId4"/>
    <p:sldLayoutId id="2147483669" r:id="rId5"/>
    <p:sldLayoutId id="2147483670" r:id="rId6"/>
    <p:sldLayoutId id="2147483671" r:id="rId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9661" y="2192594"/>
            <a:ext cx="5742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대전 </a:t>
            </a:r>
            <a:r>
              <a:rPr lang="ko-KR" alt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 클래스 사이트</a:t>
            </a: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/>
            </a:r>
            <a:b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</a:br>
            <a:r>
              <a:rPr lang="e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강M" panose="02030600000101010101" pitchFamily="18" charset="-127"/>
                <a:ea typeface="HY강M" panose="02030600000101010101" pitchFamily="18" charset="-127"/>
              </a:rPr>
              <a:t>Hassue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7"/>
          <p:cNvSpPr/>
          <p:nvPr/>
        </p:nvSpPr>
        <p:spPr>
          <a:xfrm>
            <a:off x="-22350" y="3441175"/>
            <a:ext cx="9255300" cy="1723500"/>
          </a:xfrm>
          <a:prstGeom prst="rect">
            <a:avLst/>
          </a:prstGeom>
          <a:gradFill>
            <a:gsLst>
              <a:gs pos="0">
                <a:srgbClr val="FF4C00">
                  <a:alpha val="0"/>
                </a:srgbClr>
              </a:gs>
              <a:gs pos="100000">
                <a:srgbClr val="3E516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flipH="1">
            <a:off x="-9661" y="-25"/>
            <a:ext cx="2456311" cy="23326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-9600" y="-24"/>
            <a:ext cx="2456311" cy="1431200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-9600" y="-23"/>
            <a:ext cx="2456311" cy="71561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233650" y="3441305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521173" y="4214848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 rot="10800000">
            <a:off x="6521173" y="4431536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title"/>
          </p:nvPr>
        </p:nvSpPr>
        <p:spPr>
          <a:xfrm>
            <a:off x="3072438" y="4061775"/>
            <a:ext cx="29991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3200" dirty="0" smtClean="0">
                <a:solidFill>
                  <a:schemeClr val="lt1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 Light"/>
                <a:sym typeface="Montserrat Light"/>
              </a:rPr>
              <a:t>감사합니다</a:t>
            </a:r>
            <a:endParaRPr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45"/>
          <p:cNvGrpSpPr/>
          <p:nvPr/>
        </p:nvGrpSpPr>
        <p:grpSpPr>
          <a:xfrm>
            <a:off x="1200214" y="1387360"/>
            <a:ext cx="6743569" cy="2992174"/>
            <a:chOff x="1837052" y="2250675"/>
            <a:chExt cx="5518018" cy="2448387"/>
          </a:xfrm>
        </p:grpSpPr>
        <p:sp>
          <p:nvSpPr>
            <p:cNvPr id="985" name="Google Shape;985;p45"/>
            <p:cNvSpPr/>
            <p:nvPr/>
          </p:nvSpPr>
          <p:spPr>
            <a:xfrm>
              <a:off x="245698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2" y="1"/>
                    <a:pt x="2166" y="1"/>
                  </a:cubicBezTo>
                  <a:cubicBezTo>
                    <a:pt x="2149" y="1"/>
                    <a:pt x="2133" y="1"/>
                    <a:pt x="2116" y="1"/>
                  </a:cubicBezTo>
                  <a:cubicBezTo>
                    <a:pt x="963" y="1"/>
                    <a:pt x="28" y="927"/>
                    <a:pt x="28" y="2086"/>
                  </a:cubicBezTo>
                  <a:cubicBezTo>
                    <a:pt x="1" y="3235"/>
                    <a:pt x="909" y="4197"/>
                    <a:pt x="2085" y="4224"/>
                  </a:cubicBezTo>
                  <a:lnTo>
                    <a:pt x="2085" y="12348"/>
                  </a:lnTo>
                  <a:cubicBezTo>
                    <a:pt x="1925" y="12375"/>
                    <a:pt x="1818" y="12455"/>
                    <a:pt x="1711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33" y="12375"/>
                    <a:pt x="2299" y="12348"/>
                  </a:cubicBezTo>
                  <a:lnTo>
                    <a:pt x="2299" y="4224"/>
                  </a:lnTo>
                  <a:cubicBezTo>
                    <a:pt x="3448" y="4197"/>
                    <a:pt x="4384" y="3208"/>
                    <a:pt x="4330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2537836" y="2969980"/>
              <a:ext cx="77194" cy="45382"/>
            </a:xfrm>
            <a:custGeom>
              <a:avLst/>
              <a:gdLst/>
              <a:ahLst/>
              <a:cxnLst/>
              <a:rect l="l" t="t" r="r" b="b"/>
              <a:pathLst>
                <a:path w="1371" h="806" extrusionOk="0">
                  <a:moveTo>
                    <a:pt x="1344" y="1"/>
                  </a:moveTo>
                  <a:lnTo>
                    <a:pt x="756" y="589"/>
                  </a:lnTo>
                  <a:lnTo>
                    <a:pt x="168" y="1"/>
                  </a:lnTo>
                  <a:lnTo>
                    <a:pt x="168" y="1"/>
                  </a:lnTo>
                  <a:cubicBezTo>
                    <a:pt x="1" y="503"/>
                    <a:pt x="388" y="806"/>
                    <a:pt x="767" y="806"/>
                  </a:cubicBezTo>
                  <a:cubicBezTo>
                    <a:pt x="1054" y="806"/>
                    <a:pt x="1336" y="633"/>
                    <a:pt x="1371" y="241"/>
                  </a:cubicBezTo>
                  <a:lnTo>
                    <a:pt x="1371" y="188"/>
                  </a:lnTo>
                  <a:cubicBezTo>
                    <a:pt x="1344" y="108"/>
                    <a:pt x="1344" y="54"/>
                    <a:pt x="134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3790194" y="3964676"/>
              <a:ext cx="240816" cy="734386"/>
            </a:xfrm>
            <a:custGeom>
              <a:avLst/>
              <a:gdLst/>
              <a:ahLst/>
              <a:cxnLst/>
              <a:rect l="l" t="t" r="r" b="b"/>
              <a:pathLst>
                <a:path w="4277" h="13043" extrusionOk="0">
                  <a:moveTo>
                    <a:pt x="2219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112" y="695"/>
                  </a:cubicBezTo>
                  <a:lnTo>
                    <a:pt x="2112" y="8819"/>
                  </a:lnTo>
                  <a:cubicBezTo>
                    <a:pt x="936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43" y="13042"/>
                  </a:cubicBezTo>
                  <a:cubicBezTo>
                    <a:pt x="2160" y="13042"/>
                    <a:pt x="2176" y="13042"/>
                    <a:pt x="2192" y="13042"/>
                  </a:cubicBezTo>
                  <a:cubicBezTo>
                    <a:pt x="3288" y="12988"/>
                    <a:pt x="4197" y="12107"/>
                    <a:pt x="4223" y="10984"/>
                  </a:cubicBezTo>
                  <a:cubicBezTo>
                    <a:pt x="4277" y="9888"/>
                    <a:pt x="3422" y="8926"/>
                    <a:pt x="2326" y="8819"/>
                  </a:cubicBezTo>
                  <a:lnTo>
                    <a:pt x="2326" y="695"/>
                  </a:lnTo>
                  <a:cubicBezTo>
                    <a:pt x="2460" y="668"/>
                    <a:pt x="2593" y="588"/>
                    <a:pt x="2673" y="481"/>
                  </a:cubicBezTo>
                  <a:lnTo>
                    <a:pt x="2219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3880509" y="3937593"/>
              <a:ext cx="67791" cy="42172"/>
            </a:xfrm>
            <a:custGeom>
              <a:avLst/>
              <a:gdLst/>
              <a:ahLst/>
              <a:cxnLst/>
              <a:rect l="l" t="t" r="r" b="b"/>
              <a:pathLst>
                <a:path w="1204" h="749" extrusionOk="0">
                  <a:moveTo>
                    <a:pt x="602" y="0"/>
                  </a:moveTo>
                  <a:cubicBezTo>
                    <a:pt x="314" y="0"/>
                    <a:pt x="27" y="187"/>
                    <a:pt x="0" y="561"/>
                  </a:cubicBezTo>
                  <a:cubicBezTo>
                    <a:pt x="0" y="615"/>
                    <a:pt x="0" y="668"/>
                    <a:pt x="27" y="748"/>
                  </a:cubicBezTo>
                  <a:lnTo>
                    <a:pt x="588" y="160"/>
                  </a:lnTo>
                  <a:lnTo>
                    <a:pt x="1176" y="748"/>
                  </a:lnTo>
                  <a:cubicBezTo>
                    <a:pt x="1203" y="668"/>
                    <a:pt x="1203" y="615"/>
                    <a:pt x="1203" y="561"/>
                  </a:cubicBezTo>
                  <a:cubicBezTo>
                    <a:pt x="1176" y="187"/>
                    <a:pt x="889" y="0"/>
                    <a:pt x="602" y="0"/>
                  </a:cubicBezTo>
                  <a:close/>
                </a:path>
              </a:pathLst>
            </a:custGeom>
            <a:solidFill>
              <a:srgbClr val="B0AE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152011" y="2250675"/>
              <a:ext cx="246841" cy="734442"/>
            </a:xfrm>
            <a:custGeom>
              <a:avLst/>
              <a:gdLst/>
              <a:ahLst/>
              <a:cxnLst/>
              <a:rect l="l" t="t" r="r" b="b"/>
              <a:pathLst>
                <a:path w="4384" h="13044" extrusionOk="0">
                  <a:moveTo>
                    <a:pt x="2216" y="1"/>
                  </a:moveTo>
                  <a:cubicBezTo>
                    <a:pt x="2199" y="1"/>
                    <a:pt x="2183" y="1"/>
                    <a:pt x="2166" y="1"/>
                  </a:cubicBezTo>
                  <a:cubicBezTo>
                    <a:pt x="2150" y="1"/>
                    <a:pt x="2134" y="1"/>
                    <a:pt x="2118" y="1"/>
                  </a:cubicBezTo>
                  <a:cubicBezTo>
                    <a:pt x="990" y="1"/>
                    <a:pt x="54" y="927"/>
                    <a:pt x="28" y="2086"/>
                  </a:cubicBezTo>
                  <a:cubicBezTo>
                    <a:pt x="1" y="3235"/>
                    <a:pt x="910" y="4197"/>
                    <a:pt x="2085" y="4224"/>
                  </a:cubicBezTo>
                  <a:lnTo>
                    <a:pt x="2085" y="12348"/>
                  </a:lnTo>
                  <a:cubicBezTo>
                    <a:pt x="1952" y="12375"/>
                    <a:pt x="1818" y="12455"/>
                    <a:pt x="1738" y="12562"/>
                  </a:cubicBezTo>
                  <a:lnTo>
                    <a:pt x="2192" y="13043"/>
                  </a:lnTo>
                  <a:lnTo>
                    <a:pt x="2673" y="12562"/>
                  </a:lnTo>
                  <a:cubicBezTo>
                    <a:pt x="2566" y="12455"/>
                    <a:pt x="2460" y="12375"/>
                    <a:pt x="2299" y="12348"/>
                  </a:cubicBezTo>
                  <a:lnTo>
                    <a:pt x="2299" y="4224"/>
                  </a:lnTo>
                  <a:cubicBezTo>
                    <a:pt x="3475" y="4197"/>
                    <a:pt x="4384" y="3208"/>
                    <a:pt x="4357" y="2059"/>
                  </a:cubicBezTo>
                  <a:cubicBezTo>
                    <a:pt x="4304" y="900"/>
                    <a:pt x="3369" y="1"/>
                    <a:pt x="2216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5235850" y="2969980"/>
              <a:ext cx="74266" cy="36598"/>
            </a:xfrm>
            <a:custGeom>
              <a:avLst/>
              <a:gdLst/>
              <a:ahLst/>
              <a:cxnLst/>
              <a:rect l="l" t="t" r="r" b="b"/>
              <a:pathLst>
                <a:path w="1319" h="650" extrusionOk="0">
                  <a:moveTo>
                    <a:pt x="1291" y="1"/>
                  </a:moveTo>
                  <a:lnTo>
                    <a:pt x="703" y="589"/>
                  </a:lnTo>
                  <a:lnTo>
                    <a:pt x="142" y="1"/>
                  </a:lnTo>
                  <a:lnTo>
                    <a:pt x="142" y="1"/>
                  </a:lnTo>
                  <a:cubicBezTo>
                    <a:pt x="0" y="395"/>
                    <a:pt x="416" y="650"/>
                    <a:pt x="792" y="650"/>
                  </a:cubicBezTo>
                  <a:cubicBezTo>
                    <a:pt x="1054" y="650"/>
                    <a:pt x="1296" y="527"/>
                    <a:pt x="1318" y="241"/>
                  </a:cubicBezTo>
                  <a:lnTo>
                    <a:pt x="1318" y="188"/>
                  </a:lnTo>
                  <a:cubicBezTo>
                    <a:pt x="1318" y="108"/>
                    <a:pt x="1291" y="54"/>
                    <a:pt x="1291" y="1"/>
                  </a:cubicBezTo>
                  <a:close/>
                </a:path>
              </a:pathLst>
            </a:custGeom>
            <a:solidFill>
              <a:srgbClr val="F9C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6497273" y="3964676"/>
              <a:ext cx="239353" cy="734386"/>
            </a:xfrm>
            <a:custGeom>
              <a:avLst/>
              <a:gdLst/>
              <a:ahLst/>
              <a:cxnLst/>
              <a:rect l="l" t="t" r="r" b="b"/>
              <a:pathLst>
                <a:path w="4251" h="13043" extrusionOk="0">
                  <a:moveTo>
                    <a:pt x="2192" y="0"/>
                  </a:moveTo>
                  <a:lnTo>
                    <a:pt x="1738" y="481"/>
                  </a:lnTo>
                  <a:cubicBezTo>
                    <a:pt x="1818" y="588"/>
                    <a:pt x="1952" y="668"/>
                    <a:pt x="2085" y="695"/>
                  </a:cubicBezTo>
                  <a:lnTo>
                    <a:pt x="2085" y="8819"/>
                  </a:lnTo>
                  <a:cubicBezTo>
                    <a:pt x="910" y="8846"/>
                    <a:pt x="1" y="9808"/>
                    <a:pt x="28" y="10957"/>
                  </a:cubicBezTo>
                  <a:cubicBezTo>
                    <a:pt x="54" y="12117"/>
                    <a:pt x="990" y="13042"/>
                    <a:pt x="2118" y="13042"/>
                  </a:cubicBezTo>
                  <a:cubicBezTo>
                    <a:pt x="2134" y="13042"/>
                    <a:pt x="2150" y="13042"/>
                    <a:pt x="2166" y="13042"/>
                  </a:cubicBezTo>
                  <a:cubicBezTo>
                    <a:pt x="3288" y="12988"/>
                    <a:pt x="4170" y="12107"/>
                    <a:pt x="4223" y="10984"/>
                  </a:cubicBezTo>
                  <a:cubicBezTo>
                    <a:pt x="4250" y="9888"/>
                    <a:pt x="3422" y="8926"/>
                    <a:pt x="2299" y="8819"/>
                  </a:cubicBezTo>
                  <a:lnTo>
                    <a:pt x="2299" y="695"/>
                  </a:lnTo>
                  <a:cubicBezTo>
                    <a:pt x="2433" y="668"/>
                    <a:pt x="2566" y="588"/>
                    <a:pt x="2673" y="481"/>
                  </a:cubicBezTo>
                  <a:lnTo>
                    <a:pt x="2192" y="0"/>
                  </a:ln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6587588" y="3935285"/>
              <a:ext cx="67735" cy="44481"/>
            </a:xfrm>
            <a:custGeom>
              <a:avLst/>
              <a:gdLst/>
              <a:ahLst/>
              <a:cxnLst/>
              <a:rect l="l" t="t" r="r" b="b"/>
              <a:pathLst>
                <a:path w="1203" h="790" extrusionOk="0">
                  <a:moveTo>
                    <a:pt x="602" y="1"/>
                  </a:moveTo>
                  <a:cubicBezTo>
                    <a:pt x="301" y="1"/>
                    <a:pt x="0" y="201"/>
                    <a:pt x="0" y="602"/>
                  </a:cubicBezTo>
                  <a:cubicBezTo>
                    <a:pt x="0" y="656"/>
                    <a:pt x="0" y="709"/>
                    <a:pt x="27" y="789"/>
                  </a:cubicBezTo>
                  <a:lnTo>
                    <a:pt x="588" y="201"/>
                  </a:lnTo>
                  <a:lnTo>
                    <a:pt x="1176" y="789"/>
                  </a:lnTo>
                  <a:cubicBezTo>
                    <a:pt x="1176" y="709"/>
                    <a:pt x="1203" y="656"/>
                    <a:pt x="1203" y="602"/>
                  </a:cubicBezTo>
                  <a:cubicBezTo>
                    <a:pt x="1203" y="201"/>
                    <a:pt x="902" y="1"/>
                    <a:pt x="602" y="1"/>
                  </a:cubicBezTo>
                  <a:close/>
                </a:path>
              </a:pathLst>
            </a:custGeom>
            <a:solidFill>
              <a:srgbClr val="F5B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5883369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6256509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32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6306171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7" y="11305"/>
                    <a:pt x="11279" y="8767"/>
                    <a:pt x="11279" y="5640"/>
                  </a:cubicBezTo>
                  <a:cubicBezTo>
                    <a:pt x="11279" y="2540"/>
                    <a:pt x="8767" y="1"/>
                    <a:pt x="5640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6351328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1" y="3201"/>
                    <a:pt x="1551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4" y="1"/>
                    <a:pt x="4581" y="1"/>
                  </a:cubicBezTo>
                  <a:close/>
                </a:path>
              </a:pathLst>
            </a:custGeom>
            <a:solidFill>
              <a:srgbClr val="F8B1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6363378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6235451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2" y="0"/>
                  </a:move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7" y="10824"/>
                    <a:pt x="1978" y="8900"/>
                    <a:pt x="1497" y="6254"/>
                  </a:cubicBezTo>
                  <a:cubicBezTo>
                    <a:pt x="990" y="3608"/>
                    <a:pt x="2459" y="989"/>
                    <a:pt x="4972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3185299" y="3279999"/>
              <a:ext cx="1473220" cy="410858"/>
            </a:xfrm>
            <a:custGeom>
              <a:avLst/>
              <a:gdLst/>
              <a:ahLst/>
              <a:cxnLst/>
              <a:rect l="l" t="t" r="r" b="b"/>
              <a:pathLst>
                <a:path w="26165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73" y="7296"/>
                  </a:lnTo>
                  <a:lnTo>
                    <a:pt x="26164" y="3635"/>
                  </a:lnTo>
                  <a:lnTo>
                    <a:pt x="23973" y="0"/>
                  </a:ln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3549486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8" y="1069"/>
                    <a:pt x="0" y="2646"/>
                    <a:pt x="0" y="4356"/>
                  </a:cubicBezTo>
                  <a:cubicBezTo>
                    <a:pt x="0" y="5399"/>
                    <a:pt x="294" y="6414"/>
                    <a:pt x="855" y="7296"/>
                  </a:cubicBezTo>
                  <a:lnTo>
                    <a:pt x="10449" y="7296"/>
                  </a:lnTo>
                  <a:cubicBezTo>
                    <a:pt x="11919" y="4891"/>
                    <a:pt x="11411" y="1791"/>
                    <a:pt x="9247" y="0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3600612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40" y="11305"/>
                    <a:pt x="11279" y="8767"/>
                    <a:pt x="11279" y="5640"/>
                  </a:cubicBezTo>
                  <a:cubicBezTo>
                    <a:pt x="11279" y="2540"/>
                    <a:pt x="8740" y="1"/>
                    <a:pt x="564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3645769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314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3657819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84" y="0"/>
                  </a:moveTo>
                  <a:cubicBezTo>
                    <a:pt x="3733" y="0"/>
                    <a:pt x="2866" y="315"/>
                    <a:pt x="2165" y="1016"/>
                  </a:cubicBezTo>
                  <a:cubicBezTo>
                    <a:pt x="0" y="3207"/>
                    <a:pt x="1523" y="6922"/>
                    <a:pt x="4624" y="6922"/>
                  </a:cubicBezTo>
                  <a:cubicBezTo>
                    <a:pt x="6521" y="6922"/>
                    <a:pt x="8071" y="5372"/>
                    <a:pt x="8071" y="3448"/>
                  </a:cubicBezTo>
                  <a:cubicBezTo>
                    <a:pt x="8071" y="1370"/>
                    <a:pt x="6361" y="0"/>
                    <a:pt x="4584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3528371" y="3176171"/>
              <a:ext cx="687766" cy="616709"/>
            </a:xfrm>
            <a:custGeom>
              <a:avLst/>
              <a:gdLst/>
              <a:ahLst/>
              <a:cxnLst/>
              <a:rect l="l" t="t" r="r" b="b"/>
              <a:pathLst>
                <a:path w="12215" h="10953" extrusionOk="0">
                  <a:moveTo>
                    <a:pt x="4998" y="0"/>
                  </a:moveTo>
                  <a:cubicBezTo>
                    <a:pt x="1123" y="1417"/>
                    <a:pt x="1" y="6388"/>
                    <a:pt x="2941" y="9301"/>
                  </a:cubicBezTo>
                  <a:cubicBezTo>
                    <a:pt x="4066" y="10426"/>
                    <a:pt x="5494" y="10953"/>
                    <a:pt x="6904" y="10953"/>
                  </a:cubicBezTo>
                  <a:cubicBezTo>
                    <a:pt x="9146" y="10953"/>
                    <a:pt x="11345" y="9621"/>
                    <a:pt x="12214" y="7243"/>
                  </a:cubicBezTo>
                  <a:lnTo>
                    <a:pt x="12214" y="7243"/>
                  </a:lnTo>
                  <a:cubicBezTo>
                    <a:pt x="11386" y="9407"/>
                    <a:pt x="9301" y="10824"/>
                    <a:pt x="7003" y="10824"/>
                  </a:cubicBezTo>
                  <a:cubicBezTo>
                    <a:pt x="4304" y="10824"/>
                    <a:pt x="2005" y="8900"/>
                    <a:pt x="1497" y="6254"/>
                  </a:cubicBezTo>
                  <a:cubicBezTo>
                    <a:pt x="1016" y="3608"/>
                    <a:pt x="2486" y="989"/>
                    <a:pt x="4998" y="0"/>
                  </a:cubicBezTo>
                  <a:close/>
                </a:path>
              </a:pathLst>
            </a:custGeom>
            <a:solidFill>
              <a:srgbClr val="616B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837052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0" y="0"/>
                  </a:moveTo>
                  <a:lnTo>
                    <a:pt x="2192" y="3635"/>
                  </a:lnTo>
                  <a:lnTo>
                    <a:pt x="0" y="7296"/>
                  </a:lnTo>
                  <a:lnTo>
                    <a:pt x="23946" y="7296"/>
                  </a:lnTo>
                  <a:lnTo>
                    <a:pt x="26137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2211712" y="3279999"/>
              <a:ext cx="671156" cy="410858"/>
            </a:xfrm>
            <a:custGeom>
              <a:avLst/>
              <a:gdLst/>
              <a:ahLst/>
              <a:cxnLst/>
              <a:rect l="l" t="t" r="r" b="b"/>
              <a:pathLst>
                <a:path w="11920" h="7297" extrusionOk="0">
                  <a:moveTo>
                    <a:pt x="2058" y="0"/>
                  </a:moveTo>
                  <a:cubicBezTo>
                    <a:pt x="749" y="1069"/>
                    <a:pt x="1" y="2673"/>
                    <a:pt x="1" y="4356"/>
                  </a:cubicBezTo>
                  <a:cubicBezTo>
                    <a:pt x="1" y="5399"/>
                    <a:pt x="295" y="6414"/>
                    <a:pt x="829" y="7296"/>
                  </a:cubicBezTo>
                  <a:lnTo>
                    <a:pt x="10450" y="7296"/>
                  </a:lnTo>
                  <a:cubicBezTo>
                    <a:pt x="11920" y="4891"/>
                    <a:pt x="11385" y="1791"/>
                    <a:pt x="9247" y="0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226137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13" y="1"/>
                    <a:pt x="1" y="2540"/>
                    <a:pt x="1" y="5640"/>
                  </a:cubicBezTo>
                  <a:cubicBezTo>
                    <a:pt x="1" y="8767"/>
                    <a:pt x="2513" y="11305"/>
                    <a:pt x="5640" y="11305"/>
                  </a:cubicBezTo>
                  <a:cubicBezTo>
                    <a:pt x="8766" y="11305"/>
                    <a:pt x="11278" y="8767"/>
                    <a:pt x="11278" y="5640"/>
                  </a:cubicBezTo>
                  <a:cubicBezTo>
                    <a:pt x="11278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BF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230653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0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50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0" y="1"/>
                  </a:cubicBezTo>
                  <a:close/>
                </a:path>
              </a:pathLst>
            </a:custGeom>
            <a:solidFill>
              <a:srgbClr val="AFA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2318581" y="3279999"/>
              <a:ext cx="454438" cy="389800"/>
            </a:xfrm>
            <a:custGeom>
              <a:avLst/>
              <a:gdLst/>
              <a:ahLst/>
              <a:cxnLst/>
              <a:rect l="l" t="t" r="r" b="b"/>
              <a:pathLst>
                <a:path w="8071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219065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0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59" y="9407"/>
                    <a:pt x="9301" y="10824"/>
                    <a:pt x="6976" y="10824"/>
                  </a:cubicBezTo>
                  <a:cubicBezTo>
                    <a:pt x="4276" y="10824"/>
                    <a:pt x="1978" y="8900"/>
                    <a:pt x="1497" y="6254"/>
                  </a:cubicBezTo>
                  <a:cubicBezTo>
                    <a:pt x="989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4535066" y="3279999"/>
              <a:ext cx="1471700" cy="410858"/>
            </a:xfrm>
            <a:custGeom>
              <a:avLst/>
              <a:gdLst/>
              <a:ahLst/>
              <a:cxnLst/>
              <a:rect l="l" t="t" r="r" b="b"/>
              <a:pathLst>
                <a:path w="26138" h="7297" extrusionOk="0">
                  <a:moveTo>
                    <a:pt x="1" y="0"/>
                  </a:moveTo>
                  <a:lnTo>
                    <a:pt x="2192" y="3635"/>
                  </a:lnTo>
                  <a:lnTo>
                    <a:pt x="1" y="7296"/>
                  </a:lnTo>
                  <a:lnTo>
                    <a:pt x="23946" y="7296"/>
                  </a:lnTo>
                  <a:lnTo>
                    <a:pt x="26138" y="3635"/>
                  </a:lnTo>
                  <a:lnTo>
                    <a:pt x="23946" y="0"/>
                  </a:ln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4906742" y="3279999"/>
              <a:ext cx="671212" cy="410858"/>
            </a:xfrm>
            <a:custGeom>
              <a:avLst/>
              <a:gdLst/>
              <a:ahLst/>
              <a:cxnLst/>
              <a:rect l="l" t="t" r="r" b="b"/>
              <a:pathLst>
                <a:path w="11921" h="7297" extrusionOk="0">
                  <a:moveTo>
                    <a:pt x="2059" y="0"/>
                  </a:moveTo>
                  <a:cubicBezTo>
                    <a:pt x="749" y="1069"/>
                    <a:pt x="1" y="2646"/>
                    <a:pt x="1" y="4356"/>
                  </a:cubicBezTo>
                  <a:cubicBezTo>
                    <a:pt x="1" y="5372"/>
                    <a:pt x="295" y="6414"/>
                    <a:pt x="856" y="7296"/>
                  </a:cubicBezTo>
                  <a:lnTo>
                    <a:pt x="10450" y="7296"/>
                  </a:lnTo>
                  <a:cubicBezTo>
                    <a:pt x="11920" y="4891"/>
                    <a:pt x="11412" y="1791"/>
                    <a:pt x="9248" y="0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956404" y="3156577"/>
              <a:ext cx="635064" cy="636584"/>
            </a:xfrm>
            <a:custGeom>
              <a:avLst/>
              <a:gdLst/>
              <a:ahLst/>
              <a:cxnLst/>
              <a:rect l="l" t="t" r="r" b="b"/>
              <a:pathLst>
                <a:path w="11279" h="11306" extrusionOk="0">
                  <a:moveTo>
                    <a:pt x="5640" y="1"/>
                  </a:moveTo>
                  <a:cubicBezTo>
                    <a:pt x="2540" y="1"/>
                    <a:pt x="1" y="2540"/>
                    <a:pt x="1" y="5640"/>
                  </a:cubicBezTo>
                  <a:cubicBezTo>
                    <a:pt x="1" y="8767"/>
                    <a:pt x="2540" y="11305"/>
                    <a:pt x="5640" y="11305"/>
                  </a:cubicBezTo>
                  <a:cubicBezTo>
                    <a:pt x="8766" y="11305"/>
                    <a:pt x="11279" y="8767"/>
                    <a:pt x="11279" y="5640"/>
                  </a:cubicBezTo>
                  <a:cubicBezTo>
                    <a:pt x="11279" y="2540"/>
                    <a:pt x="8766" y="1"/>
                    <a:pt x="5640" y="1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5001561" y="3292386"/>
              <a:ext cx="454494" cy="389405"/>
            </a:xfrm>
            <a:custGeom>
              <a:avLst/>
              <a:gdLst/>
              <a:ahLst/>
              <a:cxnLst/>
              <a:rect l="l" t="t" r="r" b="b"/>
              <a:pathLst>
                <a:path w="8072" h="6916" extrusionOk="0">
                  <a:moveTo>
                    <a:pt x="4581" y="1"/>
                  </a:moveTo>
                  <a:cubicBezTo>
                    <a:pt x="3734" y="1"/>
                    <a:pt x="2871" y="313"/>
                    <a:pt x="2165" y="1010"/>
                  </a:cubicBezTo>
                  <a:cubicBezTo>
                    <a:pt x="0" y="3201"/>
                    <a:pt x="1524" y="6916"/>
                    <a:pt x="4624" y="6916"/>
                  </a:cubicBezTo>
                  <a:cubicBezTo>
                    <a:pt x="6521" y="6916"/>
                    <a:pt x="8071" y="5366"/>
                    <a:pt x="8071" y="3468"/>
                  </a:cubicBezTo>
                  <a:cubicBezTo>
                    <a:pt x="8071" y="1384"/>
                    <a:pt x="6363" y="1"/>
                    <a:pt x="4581" y="1"/>
                  </a:cubicBez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5013611" y="3279999"/>
              <a:ext cx="454494" cy="389800"/>
            </a:xfrm>
            <a:custGeom>
              <a:avLst/>
              <a:gdLst/>
              <a:ahLst/>
              <a:cxnLst/>
              <a:rect l="l" t="t" r="r" b="b"/>
              <a:pathLst>
                <a:path w="8072" h="6923" extrusionOk="0">
                  <a:moveTo>
                    <a:pt x="4596" y="0"/>
                  </a:moveTo>
                  <a:cubicBezTo>
                    <a:pt x="3744" y="0"/>
                    <a:pt x="2875" y="315"/>
                    <a:pt x="2165" y="1016"/>
                  </a:cubicBezTo>
                  <a:cubicBezTo>
                    <a:pt x="0" y="3207"/>
                    <a:pt x="1550" y="6922"/>
                    <a:pt x="4624" y="6922"/>
                  </a:cubicBezTo>
                  <a:cubicBezTo>
                    <a:pt x="6521" y="6895"/>
                    <a:pt x="8071" y="5372"/>
                    <a:pt x="8071" y="3448"/>
                  </a:cubicBezTo>
                  <a:cubicBezTo>
                    <a:pt x="8071" y="1370"/>
                    <a:pt x="6373" y="0"/>
                    <a:pt x="4596" y="0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85683" y="3176171"/>
              <a:ext cx="687709" cy="616709"/>
            </a:xfrm>
            <a:custGeom>
              <a:avLst/>
              <a:gdLst/>
              <a:ahLst/>
              <a:cxnLst/>
              <a:rect l="l" t="t" r="r" b="b"/>
              <a:pathLst>
                <a:path w="12214" h="10953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1096" y="1417"/>
                    <a:pt x="1" y="6388"/>
                    <a:pt x="2914" y="9301"/>
                  </a:cubicBezTo>
                  <a:cubicBezTo>
                    <a:pt x="4039" y="10426"/>
                    <a:pt x="5471" y="10953"/>
                    <a:pt x="6886" y="10953"/>
                  </a:cubicBezTo>
                  <a:cubicBezTo>
                    <a:pt x="9136" y="10953"/>
                    <a:pt x="11344" y="9621"/>
                    <a:pt x="12214" y="7243"/>
                  </a:cubicBezTo>
                  <a:lnTo>
                    <a:pt x="12214" y="7243"/>
                  </a:lnTo>
                  <a:cubicBezTo>
                    <a:pt x="11385" y="9407"/>
                    <a:pt x="9301" y="10824"/>
                    <a:pt x="6976" y="10824"/>
                  </a:cubicBezTo>
                  <a:cubicBezTo>
                    <a:pt x="4303" y="10824"/>
                    <a:pt x="1978" y="8900"/>
                    <a:pt x="1497" y="6254"/>
                  </a:cubicBezTo>
                  <a:cubicBezTo>
                    <a:pt x="1016" y="3608"/>
                    <a:pt x="2459" y="989"/>
                    <a:pt x="4971" y="0"/>
                  </a:cubicBezTo>
                  <a:close/>
                </a:path>
              </a:pathLst>
            </a:custGeom>
            <a:solidFill>
              <a:srgbClr val="FED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5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목차</a:t>
            </a:r>
            <a:endParaRPr sz="3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1018" name="Google Shape;1018;p45"/>
          <p:cNvGrpSpPr/>
          <p:nvPr/>
        </p:nvGrpSpPr>
        <p:grpSpPr>
          <a:xfrm>
            <a:off x="1978431" y="2756413"/>
            <a:ext cx="267132" cy="254060"/>
            <a:chOff x="-6690625" y="3631325"/>
            <a:chExt cx="307225" cy="292225"/>
          </a:xfrm>
        </p:grpSpPr>
        <p:sp>
          <p:nvSpPr>
            <p:cNvPr id="1019" name="Google Shape;1019;p45"/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45"/>
          <p:cNvGrpSpPr/>
          <p:nvPr/>
        </p:nvGrpSpPr>
        <p:grpSpPr>
          <a:xfrm>
            <a:off x="3609353" y="2756843"/>
            <a:ext cx="254785" cy="253213"/>
            <a:chOff x="-6689825" y="3992050"/>
            <a:chExt cx="293025" cy="291250"/>
          </a:xfrm>
        </p:grpSpPr>
        <p:sp>
          <p:nvSpPr>
            <p:cNvPr id="1025" name="Google Shape;1025;p45"/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3E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45"/>
          <p:cNvGrpSpPr/>
          <p:nvPr/>
        </p:nvGrpSpPr>
        <p:grpSpPr>
          <a:xfrm>
            <a:off x="5275379" y="2755719"/>
            <a:ext cx="255481" cy="255430"/>
            <a:chOff x="-4478975" y="3251700"/>
            <a:chExt cx="293825" cy="293800"/>
          </a:xfrm>
        </p:grpSpPr>
        <p:sp>
          <p:nvSpPr>
            <p:cNvPr id="1038" name="Google Shape;1038;p45"/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5"/>
          <p:cNvGrpSpPr/>
          <p:nvPr/>
        </p:nvGrpSpPr>
        <p:grpSpPr>
          <a:xfrm>
            <a:off x="6928319" y="2749352"/>
            <a:ext cx="258198" cy="254408"/>
            <a:chOff x="-5254775" y="3631325"/>
            <a:chExt cx="296950" cy="292625"/>
          </a:xfrm>
        </p:grpSpPr>
        <p:sp>
          <p:nvSpPr>
            <p:cNvPr id="1042" name="Google Shape;1042;p45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5"/>
          <p:cNvSpPr txBox="1">
            <a:spLocks noGrp="1"/>
          </p:cNvSpPr>
          <p:nvPr>
            <p:ph type="body" idx="4294967295"/>
          </p:nvPr>
        </p:nvSpPr>
        <p:spPr>
          <a:xfrm>
            <a:off x="2329401" y="1318820"/>
            <a:ext cx="1194300" cy="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팀원 소개</a:t>
            </a:r>
            <a:endParaRPr sz="1200" b="1" dirty="0"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2" name="Google Shape;1052;p45"/>
          <p:cNvSpPr txBox="1">
            <a:spLocks noGrp="1"/>
          </p:cNvSpPr>
          <p:nvPr>
            <p:ph type="body" idx="4294967295"/>
          </p:nvPr>
        </p:nvSpPr>
        <p:spPr>
          <a:xfrm>
            <a:off x="5577884" y="1338524"/>
            <a:ext cx="1207201" cy="262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F8BC28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진행과정</a:t>
            </a:r>
            <a:endParaRPr sz="1200" b="1" dirty="0">
              <a:solidFill>
                <a:srgbClr val="F8BC28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4" name="Google Shape;1054;p45"/>
          <p:cNvSpPr txBox="1">
            <a:spLocks noGrp="1"/>
          </p:cNvSpPr>
          <p:nvPr>
            <p:ph type="body" idx="4294967295"/>
          </p:nvPr>
        </p:nvSpPr>
        <p:spPr>
          <a:xfrm>
            <a:off x="2075347" y="4054698"/>
            <a:ext cx="1773292" cy="520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제작 </a:t>
            </a:r>
            <a:r>
              <a:rPr lang="en-US" altLang="ko-KR" sz="1200" b="1" dirty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 </a:t>
            </a:r>
            <a:r>
              <a:rPr lang="ko-KR" altLang="en-US" sz="1200" b="1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배경 소개</a:t>
            </a:r>
            <a:endParaRPr sz="1200" b="1" dirty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  <p:sp>
        <p:nvSpPr>
          <p:cNvPr id="1056" name="Google Shape;1056;p45"/>
          <p:cNvSpPr txBox="1">
            <a:spLocks noGrp="1"/>
          </p:cNvSpPr>
          <p:nvPr>
            <p:ph type="body" idx="4294967295"/>
          </p:nvPr>
        </p:nvSpPr>
        <p:spPr>
          <a:xfrm>
            <a:off x="5669875" y="4020462"/>
            <a:ext cx="1206528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rgbClr val="E9AA1B"/>
                </a:solidFill>
                <a:latin typeface="HY강M" panose="02030600000101010101" pitchFamily="18" charset="-127"/>
                <a:ea typeface="HY강M" panose="02030600000101010101" pitchFamily="18" charset="-127"/>
                <a:cs typeface="Montserrat"/>
                <a:sym typeface="Montserrat"/>
              </a:rPr>
              <a:t>프로젝트 내용</a:t>
            </a:r>
            <a:endParaRPr sz="1200" b="1" dirty="0">
              <a:solidFill>
                <a:srgbClr val="E9AA1B"/>
              </a:solidFill>
              <a:latin typeface="HY강M" panose="02030600000101010101" pitchFamily="18" charset="-127"/>
              <a:ea typeface="HY강M" panose="02030600000101010101" pitchFamily="18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2"/>
          <p:cNvSpPr txBox="1">
            <a:spLocks noGrp="1"/>
          </p:cNvSpPr>
          <p:nvPr>
            <p:ph type="body" idx="4294967295"/>
          </p:nvPr>
        </p:nvSpPr>
        <p:spPr>
          <a:xfrm>
            <a:off x="11769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공가영</a:t>
            </a:r>
            <a:endParaRPr lang="en-US" altLang="ko-KR" sz="2400" b="1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총괄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 smtClean="0">
              <a:solidFill>
                <a:srgbClr val="3E516C"/>
              </a:solidFill>
            </a:endParaRPr>
          </a:p>
        </p:txBody>
      </p:sp>
      <p:sp>
        <p:nvSpPr>
          <p:cNvPr id="1206" name="Google Shape;1206;p52"/>
          <p:cNvSpPr txBox="1">
            <a:spLocks noGrp="1"/>
          </p:cNvSpPr>
          <p:nvPr>
            <p:ph type="subTitle" idx="4294967295"/>
          </p:nvPr>
        </p:nvSpPr>
        <p:spPr>
          <a:xfrm>
            <a:off x="3438000" y="3445925"/>
            <a:ext cx="22680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정연서</a:t>
            </a:r>
            <a:endParaRPr lang="en-US" altLang="ko-KR" sz="2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err="1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퍼블리싱</a:t>
            </a: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endParaRPr lang="en-US" altLang="ko-KR" sz="1400" dirty="0" smtClean="0">
              <a:solidFill>
                <a:srgbClr val="3E516C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cxnSp>
        <p:nvCxnSpPr>
          <p:cNvPr id="1207" name="Google Shape;1207;p52"/>
          <p:cNvCxnSpPr/>
          <p:nvPr/>
        </p:nvCxnSpPr>
        <p:spPr>
          <a:xfrm rot="16200000" flipH="1">
            <a:off x="2043951" y="2840418"/>
            <a:ext cx="699005" cy="5120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09" name="Google Shape;1209;p52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조원소개</a:t>
            </a:r>
            <a:endParaRPr sz="32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cxnSp>
        <p:nvCxnSpPr>
          <p:cNvPr id="1211" name="Google Shape;1211;p52"/>
          <p:cNvCxnSpPr/>
          <p:nvPr/>
        </p:nvCxnSpPr>
        <p:spPr>
          <a:xfrm rot="5400000">
            <a:off x="4081874" y="2834675"/>
            <a:ext cx="589281" cy="514125"/>
          </a:xfrm>
          <a:prstGeom prst="bentConnector3">
            <a:avLst>
              <a:gd name="adj1" fmla="val 53337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212" name="Google Shape;1212;p52"/>
          <p:cNvSpPr txBox="1">
            <a:spLocks noGrp="1"/>
          </p:cNvSpPr>
          <p:nvPr>
            <p:ph type="subTitle" idx="4294967295"/>
          </p:nvPr>
        </p:nvSpPr>
        <p:spPr>
          <a:xfrm>
            <a:off x="5910550" y="3446050"/>
            <a:ext cx="2056500" cy="97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8B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smtClean="0">
                <a:solidFill>
                  <a:srgbClr val="3E516C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이소희</a:t>
            </a:r>
            <a:endParaRPr lang="en-US" altLang="ko-KR" sz="1200" dirty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3E516C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개발</a:t>
            </a:r>
            <a:endParaRPr lang="en-US" altLang="ko-KR" sz="1400" dirty="0" smtClean="0">
              <a:solidFill>
                <a:srgbClr val="3E516C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cxnSp>
        <p:nvCxnSpPr>
          <p:cNvPr id="1214" name="Google Shape;1214;p52"/>
          <p:cNvCxnSpPr/>
          <p:nvPr/>
        </p:nvCxnSpPr>
        <p:spPr>
          <a:xfrm rot="16200000" flipH="1">
            <a:off x="6675336" y="3010385"/>
            <a:ext cx="733503" cy="2065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8BC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02" y="1457556"/>
            <a:ext cx="1262996" cy="12629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76" y="1483928"/>
            <a:ext cx="1262996" cy="12629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0" y="1457556"/>
            <a:ext cx="1262996" cy="12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9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8738" y="130739"/>
            <a:ext cx="2711018" cy="867285"/>
          </a:xfrm>
        </p:spPr>
        <p:txBody>
          <a:bodyPr/>
          <a:lstStyle/>
          <a:p>
            <a:r>
              <a:rPr lang="ko-KR" altLang="en-US" sz="36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제작배경</a:t>
            </a:r>
            <a:endParaRPr lang="ko-KR" altLang="en-US" sz="3600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7742" y="1357267"/>
            <a:ext cx="422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>
                <a:latin typeface="HY강M" panose="02030600000101010101" pitchFamily="18" charset="-127"/>
                <a:ea typeface="HY강M" panose="02030600000101010101" pitchFamily="18" charset="-127"/>
              </a:rPr>
              <a:t>밀레니얼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세대의  자기 개발 욕구 증가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7742" y="2540455"/>
            <a:ext cx="520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대전 지역의 </a:t>
            </a:r>
            <a:r>
              <a:rPr lang="en-US" altLang="ko-KR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소모임 및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원데이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 클래스 정보 부족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666378" y="1201106"/>
            <a:ext cx="778741" cy="3168868"/>
            <a:chOff x="2226816" y="1237113"/>
            <a:chExt cx="778741" cy="3168868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0748" y="1237113"/>
              <a:ext cx="670309" cy="71959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6816" y="2350607"/>
              <a:ext cx="778741" cy="808313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6246" y="3637098"/>
              <a:ext cx="739311" cy="768883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2937742" y="3723643"/>
            <a:ext cx="533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수요 대비 공급 부족으로 인해 </a:t>
            </a:r>
            <a:r>
              <a:rPr lang="ko-KR" altLang="en-US" sz="1800" dirty="0" err="1" smtClean="0">
                <a:latin typeface="HY강M" panose="02030600000101010101" pitchFamily="18" charset="-127"/>
                <a:ea typeface="HY강M" panose="02030600000101010101" pitchFamily="18" charset="-127"/>
              </a:rPr>
              <a:t>하슈를</a:t>
            </a:r>
            <a:r>
              <a:rPr lang="ko-KR" altLang="en-US" sz="18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18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제작</a:t>
            </a:r>
            <a:endParaRPr lang="en-US" altLang="ko-KR" sz="1800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" y="0"/>
            <a:ext cx="91390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그룹 119"/>
          <p:cNvGrpSpPr/>
          <p:nvPr/>
        </p:nvGrpSpPr>
        <p:grpSpPr>
          <a:xfrm>
            <a:off x="618336" y="1053095"/>
            <a:ext cx="7801510" cy="3546197"/>
            <a:chOff x="744305" y="875503"/>
            <a:chExt cx="7801510" cy="3546197"/>
          </a:xfrm>
        </p:grpSpPr>
        <p:sp>
          <p:nvSpPr>
            <p:cNvPr id="6" name="직사각형 5"/>
            <p:cNvSpPr/>
            <p:nvPr/>
          </p:nvSpPr>
          <p:spPr>
            <a:xfrm>
              <a:off x="744305" y="179510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회원가입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1" name="아래쪽 화살표 20"/>
            <p:cNvSpPr/>
            <p:nvPr/>
          </p:nvSpPr>
          <p:spPr>
            <a:xfrm>
              <a:off x="1490052" y="150751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 flipV="1">
              <a:off x="2076390" y="1180657"/>
              <a:ext cx="307259" cy="1031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41389" y="1057456"/>
              <a:ext cx="910433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3402122" y="1203228"/>
              <a:ext cx="336755" cy="685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grpSp>
          <p:nvGrpSpPr>
            <p:cNvPr id="49" name="Google Shape;4626;p63"/>
            <p:cNvGrpSpPr/>
            <p:nvPr/>
          </p:nvGrpSpPr>
          <p:grpSpPr>
            <a:xfrm>
              <a:off x="1087903" y="875503"/>
              <a:ext cx="885038" cy="540773"/>
              <a:chOff x="6232000" y="1435050"/>
              <a:chExt cx="488225" cy="481850"/>
            </a:xfrm>
          </p:grpSpPr>
          <p:sp>
            <p:nvSpPr>
              <p:cNvPr id="50" name="Google Shape;4627;p63"/>
              <p:cNvSpPr/>
              <p:nvPr/>
            </p:nvSpPr>
            <p:spPr>
              <a:xfrm>
                <a:off x="6578000" y="1463375"/>
                <a:ext cx="831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130" extrusionOk="0">
                    <a:moveTo>
                      <a:pt x="482" y="1"/>
                    </a:moveTo>
                    <a:cubicBezTo>
                      <a:pt x="280" y="1"/>
                      <a:pt x="95" y="114"/>
                      <a:pt x="1" y="293"/>
                    </a:cubicBezTo>
                    <a:lnTo>
                      <a:pt x="3322" y="3130"/>
                    </a:lnTo>
                    <a:lnTo>
                      <a:pt x="3322" y="564"/>
                    </a:lnTo>
                    <a:cubicBezTo>
                      <a:pt x="3325" y="253"/>
                      <a:pt x="3072" y="1"/>
                      <a:pt x="2761" y="1"/>
                    </a:cubicBezTo>
                    <a:cubicBezTo>
                      <a:pt x="2760" y="1"/>
                      <a:pt x="2758" y="1"/>
                      <a:pt x="2756" y="1"/>
                    </a:cubicBezTo>
                    <a:lnTo>
                      <a:pt x="497" y="1"/>
                    </a:lnTo>
                    <a:cubicBezTo>
                      <a:pt x="492" y="1"/>
                      <a:pt x="487" y="1"/>
                      <a:pt x="4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1" name="Google Shape;4628;p63"/>
              <p:cNvSpPr/>
              <p:nvPr/>
            </p:nvSpPr>
            <p:spPr>
              <a:xfrm>
                <a:off x="6421725" y="1773850"/>
                <a:ext cx="112950" cy="143050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5722" extrusionOk="0">
                    <a:moveTo>
                      <a:pt x="2822" y="1130"/>
                    </a:moveTo>
                    <a:cubicBezTo>
                      <a:pt x="3325" y="1130"/>
                      <a:pt x="3578" y="1738"/>
                      <a:pt x="3222" y="2093"/>
                    </a:cubicBezTo>
                    <a:cubicBezTo>
                      <a:pt x="3106" y="2209"/>
                      <a:pt x="2964" y="2260"/>
                      <a:pt x="2825" y="2260"/>
                    </a:cubicBezTo>
                    <a:cubicBezTo>
                      <a:pt x="2535" y="2260"/>
                      <a:pt x="2259" y="2036"/>
                      <a:pt x="2259" y="1696"/>
                    </a:cubicBezTo>
                    <a:cubicBezTo>
                      <a:pt x="2259" y="1383"/>
                      <a:pt x="2509" y="1130"/>
                      <a:pt x="2822" y="1130"/>
                    </a:cubicBezTo>
                    <a:close/>
                    <a:moveTo>
                      <a:pt x="0" y="1"/>
                    </a:moveTo>
                    <a:lnTo>
                      <a:pt x="0" y="5722"/>
                    </a:lnTo>
                    <a:lnTo>
                      <a:pt x="4517" y="5722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2" name="Google Shape;4629;p63"/>
              <p:cNvSpPr/>
              <p:nvPr/>
            </p:nvSpPr>
            <p:spPr>
              <a:xfrm>
                <a:off x="6448975" y="1632700"/>
                <a:ext cx="56475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2259" extrusionOk="0">
                    <a:moveTo>
                      <a:pt x="0" y="0"/>
                    </a:moveTo>
                    <a:lnTo>
                      <a:pt x="0" y="2259"/>
                    </a:lnTo>
                    <a:lnTo>
                      <a:pt x="2259" y="2259"/>
                    </a:lnTo>
                    <a:lnTo>
                      <a:pt x="22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3" name="Google Shape;4630;p63"/>
              <p:cNvSpPr/>
              <p:nvPr/>
            </p:nvSpPr>
            <p:spPr>
              <a:xfrm>
                <a:off x="6232000" y="1435050"/>
                <a:ext cx="488225" cy="237825"/>
              </a:xfrm>
              <a:custGeom>
                <a:avLst/>
                <a:gdLst/>
                <a:ahLst/>
                <a:cxnLst/>
                <a:rect l="l" t="t" r="r" b="b"/>
                <a:pathLst>
                  <a:path w="19529" h="9513" extrusionOk="0">
                    <a:moveTo>
                      <a:pt x="9821" y="0"/>
                    </a:moveTo>
                    <a:cubicBezTo>
                      <a:pt x="9559" y="0"/>
                      <a:pt x="9297" y="92"/>
                      <a:pt x="9086" y="276"/>
                    </a:cubicBezTo>
                    <a:lnTo>
                      <a:pt x="531" y="7521"/>
                    </a:lnTo>
                    <a:cubicBezTo>
                      <a:pt x="61" y="7921"/>
                      <a:pt x="1" y="8626"/>
                      <a:pt x="395" y="9099"/>
                    </a:cubicBezTo>
                    <a:cubicBezTo>
                      <a:pt x="620" y="9369"/>
                      <a:pt x="942" y="9508"/>
                      <a:pt x="1266" y="9508"/>
                    </a:cubicBezTo>
                    <a:cubicBezTo>
                      <a:pt x="1525" y="9508"/>
                      <a:pt x="1785" y="9419"/>
                      <a:pt x="1997" y="9237"/>
                    </a:cubicBezTo>
                    <a:lnTo>
                      <a:pt x="9821" y="2622"/>
                    </a:lnTo>
                    <a:lnTo>
                      <a:pt x="17544" y="9240"/>
                    </a:lnTo>
                    <a:cubicBezTo>
                      <a:pt x="17759" y="9425"/>
                      <a:pt x="18019" y="9513"/>
                      <a:pt x="18278" y="9513"/>
                    </a:cubicBezTo>
                    <a:cubicBezTo>
                      <a:pt x="18661" y="9513"/>
                      <a:pt x="19039" y="9318"/>
                      <a:pt x="19252" y="8954"/>
                    </a:cubicBezTo>
                    <a:cubicBezTo>
                      <a:pt x="19529" y="8482"/>
                      <a:pt x="19430" y="7879"/>
                      <a:pt x="19014" y="7524"/>
                    </a:cubicBezTo>
                    <a:lnTo>
                      <a:pt x="10555" y="276"/>
                    </a:lnTo>
                    <a:cubicBezTo>
                      <a:pt x="10345" y="92"/>
                      <a:pt x="10083" y="0"/>
                      <a:pt x="98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sp>
            <p:nvSpPr>
              <p:cNvPr id="54" name="Google Shape;4631;p63"/>
              <p:cNvSpPr/>
              <p:nvPr/>
            </p:nvSpPr>
            <p:spPr>
              <a:xfrm>
                <a:off x="6291025" y="1537700"/>
                <a:ext cx="369800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4792" h="15168" extrusionOk="0">
                    <a:moveTo>
                      <a:pt x="9143" y="2671"/>
                    </a:moveTo>
                    <a:cubicBezTo>
                      <a:pt x="9453" y="2671"/>
                      <a:pt x="9706" y="2924"/>
                      <a:pt x="9706" y="3237"/>
                    </a:cubicBezTo>
                    <a:lnTo>
                      <a:pt x="9706" y="6625"/>
                    </a:lnTo>
                    <a:cubicBezTo>
                      <a:pt x="9706" y="6935"/>
                      <a:pt x="9453" y="7188"/>
                      <a:pt x="9143" y="7188"/>
                    </a:cubicBezTo>
                    <a:lnTo>
                      <a:pt x="5755" y="7188"/>
                    </a:lnTo>
                    <a:cubicBezTo>
                      <a:pt x="5442" y="7188"/>
                      <a:pt x="5189" y="6935"/>
                      <a:pt x="5189" y="6625"/>
                    </a:cubicBezTo>
                    <a:lnTo>
                      <a:pt x="5189" y="3237"/>
                    </a:lnTo>
                    <a:cubicBezTo>
                      <a:pt x="5189" y="2924"/>
                      <a:pt x="5442" y="2671"/>
                      <a:pt x="5755" y="2671"/>
                    </a:cubicBezTo>
                    <a:close/>
                    <a:moveTo>
                      <a:pt x="7448" y="0"/>
                    </a:moveTo>
                    <a:lnTo>
                      <a:pt x="4" y="6291"/>
                    </a:lnTo>
                    <a:lnTo>
                      <a:pt x="4" y="14605"/>
                    </a:lnTo>
                    <a:cubicBezTo>
                      <a:pt x="1" y="14913"/>
                      <a:pt x="254" y="15168"/>
                      <a:pt x="564" y="15168"/>
                    </a:cubicBezTo>
                    <a:cubicBezTo>
                      <a:pt x="566" y="15168"/>
                      <a:pt x="568" y="15168"/>
                      <a:pt x="570" y="15168"/>
                    </a:cubicBezTo>
                    <a:lnTo>
                      <a:pt x="4060" y="15168"/>
                    </a:lnTo>
                    <a:lnTo>
                      <a:pt x="4060" y="8883"/>
                    </a:lnTo>
                    <a:cubicBezTo>
                      <a:pt x="4060" y="8570"/>
                      <a:pt x="4313" y="8317"/>
                      <a:pt x="4626" y="8317"/>
                    </a:cubicBezTo>
                    <a:lnTo>
                      <a:pt x="10272" y="8317"/>
                    </a:lnTo>
                    <a:cubicBezTo>
                      <a:pt x="10582" y="8317"/>
                      <a:pt x="10835" y="8570"/>
                      <a:pt x="10835" y="8883"/>
                    </a:cubicBezTo>
                    <a:lnTo>
                      <a:pt x="10835" y="15168"/>
                    </a:lnTo>
                    <a:lnTo>
                      <a:pt x="14223" y="15168"/>
                    </a:lnTo>
                    <a:cubicBezTo>
                      <a:pt x="14225" y="15168"/>
                      <a:pt x="14227" y="15168"/>
                      <a:pt x="14228" y="15168"/>
                    </a:cubicBezTo>
                    <a:cubicBezTo>
                      <a:pt x="14539" y="15168"/>
                      <a:pt x="14792" y="14913"/>
                      <a:pt x="14789" y="14605"/>
                    </a:cubicBezTo>
                    <a:lnTo>
                      <a:pt x="14789" y="6291"/>
                    </a:lnTo>
                    <a:lnTo>
                      <a:pt x="744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3914561" y="1057456"/>
              <a:ext cx="129372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리스트페이지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670330" y="18007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게시판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1" name="아래쪽 화살표 70"/>
            <p:cNvSpPr/>
            <p:nvPr/>
          </p:nvSpPr>
          <p:spPr>
            <a:xfrm>
              <a:off x="3950002" y="143376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2" name="아래쪽 화살표 71"/>
            <p:cNvSpPr/>
            <p:nvPr/>
          </p:nvSpPr>
          <p:spPr>
            <a:xfrm>
              <a:off x="5099057" y="1450019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670330" y="2461618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검색기능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오른쪽 화살표 47"/>
            <p:cNvSpPr/>
            <p:nvPr/>
          </p:nvSpPr>
          <p:spPr>
            <a:xfrm>
              <a:off x="3488267" y="1637591"/>
              <a:ext cx="1014908" cy="719631"/>
            </a:xfrm>
            <a:prstGeom prst="rightArrow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썸네일</a:t>
              </a:r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이미지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3" name="아래쪽 화살표 82"/>
            <p:cNvSpPr/>
            <p:nvPr/>
          </p:nvSpPr>
          <p:spPr>
            <a:xfrm>
              <a:off x="5121916" y="2169650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5" name="아래쪽 화살표 84"/>
            <p:cNvSpPr/>
            <p:nvPr/>
          </p:nvSpPr>
          <p:spPr>
            <a:xfrm>
              <a:off x="1477772" y="2214482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46299" y="2555198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아이디 중복확인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9" name="아래쪽 화살표 88"/>
            <p:cNvSpPr/>
            <p:nvPr/>
          </p:nvSpPr>
          <p:spPr>
            <a:xfrm>
              <a:off x="1484703" y="30050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746299" y="3371276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로그인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6082454" y="112532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6082454" y="1607692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글읽기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0" name="아래쪽 화살표 99"/>
            <p:cNvSpPr/>
            <p:nvPr/>
          </p:nvSpPr>
          <p:spPr>
            <a:xfrm>
              <a:off x="1476889" y="3799523"/>
              <a:ext cx="45719" cy="2261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8890" y="4116901"/>
              <a:ext cx="1426631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로그아웃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082454" y="216263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082454" y="2730415"/>
              <a:ext cx="1100690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4" name="꺾인 연결선 73"/>
            <p:cNvCxnSpPr>
              <a:stCxn id="56" idx="3"/>
              <a:endCxn id="98" idx="1"/>
            </p:cNvCxnSpPr>
            <p:nvPr/>
          </p:nvCxnSpPr>
          <p:spPr>
            <a:xfrm flipV="1">
              <a:off x="5771020" y="1277722"/>
              <a:ext cx="311434" cy="67547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6" idx="3"/>
              <a:endCxn id="105" idx="1"/>
            </p:cNvCxnSpPr>
            <p:nvPr/>
          </p:nvCxnSpPr>
          <p:spPr>
            <a:xfrm>
              <a:off x="5771020" y="1953192"/>
              <a:ext cx="311434" cy="9296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타원 90"/>
            <p:cNvSpPr/>
            <p:nvPr/>
          </p:nvSpPr>
          <p:spPr>
            <a:xfrm>
              <a:off x="2708998" y="3480413"/>
              <a:ext cx="839985" cy="511823"/>
            </a:xfrm>
            <a:prstGeom prst="ellipse">
              <a:avLst/>
            </a:prstGeom>
            <a:solidFill>
              <a:srgbClr val="FEF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회원탈퇴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97" name="직선 화살표 연결선 96"/>
            <p:cNvCxnSpPr>
              <a:stCxn id="90" idx="3"/>
            </p:cNvCxnSpPr>
            <p:nvPr/>
          </p:nvCxnSpPr>
          <p:spPr>
            <a:xfrm flipV="1">
              <a:off x="2172930" y="3523675"/>
              <a:ext cx="6101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/>
            <p:cNvSpPr/>
            <p:nvPr/>
          </p:nvSpPr>
          <p:spPr>
            <a:xfrm>
              <a:off x="7519441" y="1355111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댓글쓰기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7546319" y="1837482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댓글수정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535686" y="2319853"/>
              <a:ext cx="999496" cy="304799"/>
            </a:xfrm>
            <a:prstGeom prst="rect">
              <a:avLst/>
            </a:prstGeom>
            <a:solidFill>
              <a:srgbClr val="FEF5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rgbClr val="00206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댓글삭제</a:t>
              </a:r>
              <a:endParaRPr lang="ko-KR" altLang="en-US" dirty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109" name="꺾인 연결선 108"/>
            <p:cNvCxnSpPr>
              <a:stCxn id="99" idx="3"/>
              <a:endCxn id="128" idx="1"/>
            </p:cNvCxnSpPr>
            <p:nvPr/>
          </p:nvCxnSpPr>
          <p:spPr>
            <a:xfrm flipV="1">
              <a:off x="7183144" y="1507511"/>
              <a:ext cx="336297" cy="2525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 110"/>
            <p:cNvCxnSpPr>
              <a:stCxn id="99" idx="3"/>
              <a:endCxn id="130" idx="1"/>
            </p:cNvCxnSpPr>
            <p:nvPr/>
          </p:nvCxnSpPr>
          <p:spPr>
            <a:xfrm>
              <a:off x="7183144" y="1760092"/>
              <a:ext cx="352542" cy="7121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/>
          <p:cNvSpPr txBox="1"/>
          <p:nvPr/>
        </p:nvSpPr>
        <p:spPr>
          <a:xfrm>
            <a:off x="1265851" y="304586"/>
            <a:ext cx="4314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32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흐름도</a:t>
            </a:r>
            <a:endParaRPr lang="ko-KR" altLang="en-US" sz="3200" dirty="0"/>
          </a:p>
        </p:txBody>
      </p:sp>
      <p:sp>
        <p:nvSpPr>
          <p:cNvPr id="44" name="타원 43"/>
          <p:cNvSpPr/>
          <p:nvPr/>
        </p:nvSpPr>
        <p:spPr>
          <a:xfrm>
            <a:off x="2553756" y="2973969"/>
            <a:ext cx="861500" cy="511823"/>
          </a:xfrm>
          <a:prstGeom prst="ellipse">
            <a:avLst/>
          </a:prstGeom>
          <a:solidFill>
            <a:srgbClr val="FEF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회원정보수정</a:t>
            </a:r>
            <a:endParaRPr lang="ko-KR" altLang="en-US" dirty="0">
              <a:solidFill>
                <a:srgbClr val="002060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635606" y="1549101"/>
            <a:ext cx="0" cy="142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220624" y="87491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-</a:t>
            </a:r>
            <a:r>
              <a:rPr lang="ko-KR" altLang="en-US" sz="2000" b="1" dirty="0" smtClean="0">
                <a:ln>
                  <a:gradFill>
                    <a:gsLst>
                      <a:gs pos="0">
                        <a:srgbClr val="EDB61B"/>
                      </a:gs>
                      <a:gs pos="100000">
                        <a:srgbClr val="EDB61B"/>
                      </a:gs>
                    </a:gsLst>
                    <a:lin ang="5400000" scaled="0"/>
                  </a:gradFill>
                </a:ln>
                <a:solidFill>
                  <a:srgbClr val="EDB61B"/>
                </a:solidFill>
                <a:latin typeface="HY강M" panose="02030600000101010101" pitchFamily="18" charset="-127"/>
                <a:ea typeface="HY강M" panose="02030600000101010101" pitchFamily="18" charset="-127"/>
              </a:rPr>
              <a:t>논리모델</a:t>
            </a:r>
            <a:endParaRPr lang="en-US" altLang="ko-KR" sz="2000" b="1" dirty="0">
              <a:ln>
                <a:gradFill>
                  <a:gsLst>
                    <a:gs pos="0">
                      <a:srgbClr val="EDB61B"/>
                    </a:gs>
                    <a:gs pos="100000">
                      <a:srgbClr val="EDB61B"/>
                    </a:gs>
                  </a:gsLst>
                  <a:lin ang="5400000" scaled="0"/>
                </a:gradFill>
              </a:ln>
              <a:solidFill>
                <a:srgbClr val="EDB61B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12" y="308363"/>
            <a:ext cx="4474688" cy="4227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9"/>
          <p:cNvGrpSpPr/>
          <p:nvPr/>
        </p:nvGrpSpPr>
        <p:grpSpPr>
          <a:xfrm>
            <a:off x="3478137" y="2236507"/>
            <a:ext cx="2187728" cy="1996695"/>
            <a:chOff x="3478137" y="2236507"/>
            <a:chExt cx="2187728" cy="1996695"/>
          </a:xfrm>
        </p:grpSpPr>
        <p:sp>
          <p:nvSpPr>
            <p:cNvPr id="436" name="Google Shape;436;p39"/>
            <p:cNvSpPr/>
            <p:nvPr/>
          </p:nvSpPr>
          <p:spPr>
            <a:xfrm>
              <a:off x="4173400" y="2708496"/>
              <a:ext cx="783425" cy="779300"/>
            </a:xfrm>
            <a:custGeom>
              <a:avLst/>
              <a:gdLst/>
              <a:ahLst/>
              <a:cxnLst/>
              <a:rect l="l" t="t" r="r" b="b"/>
              <a:pathLst>
                <a:path w="31337" h="31172" extrusionOk="0">
                  <a:moveTo>
                    <a:pt x="0" y="31172"/>
                  </a:moveTo>
                  <a:lnTo>
                    <a:pt x="2718" y="27342"/>
                  </a:lnTo>
                  <a:lnTo>
                    <a:pt x="8318" y="24995"/>
                  </a:lnTo>
                  <a:lnTo>
                    <a:pt x="11942" y="24583"/>
                  </a:lnTo>
                  <a:lnTo>
                    <a:pt x="14742" y="23224"/>
                  </a:lnTo>
                  <a:lnTo>
                    <a:pt x="21207" y="23183"/>
                  </a:lnTo>
                  <a:lnTo>
                    <a:pt x="25201" y="24830"/>
                  </a:lnTo>
                  <a:lnTo>
                    <a:pt x="27384" y="25448"/>
                  </a:lnTo>
                  <a:lnTo>
                    <a:pt x="30843" y="26766"/>
                  </a:lnTo>
                  <a:lnTo>
                    <a:pt x="30719" y="22483"/>
                  </a:lnTo>
                  <a:lnTo>
                    <a:pt x="31337" y="6424"/>
                  </a:lnTo>
                  <a:lnTo>
                    <a:pt x="25366" y="123"/>
                  </a:lnTo>
                  <a:lnTo>
                    <a:pt x="11983" y="0"/>
                  </a:lnTo>
                  <a:lnTo>
                    <a:pt x="11736" y="5765"/>
                  </a:lnTo>
                  <a:lnTo>
                    <a:pt x="2594" y="9677"/>
                  </a:lnTo>
                  <a:lnTo>
                    <a:pt x="906" y="11530"/>
                  </a:lnTo>
                  <a:lnTo>
                    <a:pt x="206" y="27507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</p:sp>
        <p:grpSp>
          <p:nvGrpSpPr>
            <p:cNvPr id="437" name="Google Shape;437;p39"/>
            <p:cNvGrpSpPr/>
            <p:nvPr/>
          </p:nvGrpSpPr>
          <p:grpSpPr>
            <a:xfrm>
              <a:off x="4230632" y="2321834"/>
              <a:ext cx="834055" cy="1009009"/>
              <a:chOff x="4721075" y="260350"/>
              <a:chExt cx="255900" cy="309550"/>
            </a:xfrm>
          </p:grpSpPr>
          <p:sp>
            <p:nvSpPr>
              <p:cNvPr id="438" name="Google Shape;438;p39"/>
              <p:cNvSpPr/>
              <p:nvPr/>
            </p:nvSpPr>
            <p:spPr>
              <a:xfrm>
                <a:off x="4721075" y="272900"/>
                <a:ext cx="74325" cy="294475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779" extrusionOk="0">
                    <a:moveTo>
                      <a:pt x="30" y="1"/>
                    </a:moveTo>
                    <a:lnTo>
                      <a:pt x="1" y="7488"/>
                    </a:lnTo>
                    <a:lnTo>
                      <a:pt x="2943" y="11779"/>
                    </a:lnTo>
                    <a:lnTo>
                      <a:pt x="2972" y="4292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9"/>
              <p:cNvSpPr/>
              <p:nvPr/>
            </p:nvSpPr>
            <p:spPr>
              <a:xfrm>
                <a:off x="4794825" y="375875"/>
                <a:ext cx="103175" cy="194025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7761" extrusionOk="0">
                    <a:moveTo>
                      <a:pt x="1804" y="0"/>
                    </a:moveTo>
                    <a:cubicBezTo>
                      <a:pt x="1717" y="0"/>
                      <a:pt x="1623" y="0"/>
                      <a:pt x="1537" y="8"/>
                    </a:cubicBezTo>
                    <a:lnTo>
                      <a:pt x="1522" y="8"/>
                    </a:lnTo>
                    <a:cubicBezTo>
                      <a:pt x="1429" y="8"/>
                      <a:pt x="1342" y="15"/>
                      <a:pt x="1248" y="22"/>
                    </a:cubicBezTo>
                    <a:lnTo>
                      <a:pt x="1155" y="29"/>
                    </a:lnTo>
                    <a:lnTo>
                      <a:pt x="960" y="44"/>
                    </a:lnTo>
                    <a:lnTo>
                      <a:pt x="909" y="51"/>
                    </a:lnTo>
                    <a:lnTo>
                      <a:pt x="866" y="58"/>
                    </a:lnTo>
                    <a:cubicBezTo>
                      <a:pt x="765" y="65"/>
                      <a:pt x="664" y="80"/>
                      <a:pt x="570" y="87"/>
                    </a:cubicBezTo>
                    <a:lnTo>
                      <a:pt x="534" y="94"/>
                    </a:lnTo>
                    <a:cubicBezTo>
                      <a:pt x="426" y="108"/>
                      <a:pt x="318" y="130"/>
                      <a:pt x="210" y="145"/>
                    </a:cubicBezTo>
                    <a:lnTo>
                      <a:pt x="181" y="152"/>
                    </a:lnTo>
                    <a:lnTo>
                      <a:pt x="29" y="181"/>
                    </a:lnTo>
                    <a:lnTo>
                      <a:pt x="1" y="7667"/>
                    </a:lnTo>
                    <a:lnTo>
                      <a:pt x="181" y="7638"/>
                    </a:lnTo>
                    <a:cubicBezTo>
                      <a:pt x="289" y="7617"/>
                      <a:pt x="397" y="7602"/>
                      <a:pt x="505" y="7588"/>
                    </a:cubicBezTo>
                    <a:lnTo>
                      <a:pt x="542" y="7581"/>
                    </a:lnTo>
                    <a:cubicBezTo>
                      <a:pt x="635" y="7566"/>
                      <a:pt x="736" y="7552"/>
                      <a:pt x="837" y="7545"/>
                    </a:cubicBezTo>
                    <a:lnTo>
                      <a:pt x="924" y="7537"/>
                    </a:lnTo>
                    <a:cubicBezTo>
                      <a:pt x="989" y="7530"/>
                      <a:pt x="1054" y="7523"/>
                      <a:pt x="1119" y="7516"/>
                    </a:cubicBezTo>
                    <a:lnTo>
                      <a:pt x="1212" y="7508"/>
                    </a:lnTo>
                    <a:cubicBezTo>
                      <a:pt x="1306" y="7508"/>
                      <a:pt x="1393" y="7501"/>
                      <a:pt x="1486" y="7494"/>
                    </a:cubicBezTo>
                    <a:lnTo>
                      <a:pt x="2164" y="7494"/>
                    </a:lnTo>
                    <a:lnTo>
                      <a:pt x="2316" y="7501"/>
                    </a:lnTo>
                    <a:lnTo>
                      <a:pt x="2438" y="7508"/>
                    </a:lnTo>
                    <a:lnTo>
                      <a:pt x="2590" y="7516"/>
                    </a:lnTo>
                    <a:lnTo>
                      <a:pt x="2712" y="7530"/>
                    </a:lnTo>
                    <a:lnTo>
                      <a:pt x="2857" y="7545"/>
                    </a:lnTo>
                    <a:lnTo>
                      <a:pt x="2979" y="7552"/>
                    </a:lnTo>
                    <a:lnTo>
                      <a:pt x="3124" y="7573"/>
                    </a:lnTo>
                    <a:lnTo>
                      <a:pt x="3246" y="7588"/>
                    </a:lnTo>
                    <a:lnTo>
                      <a:pt x="3398" y="7617"/>
                    </a:lnTo>
                    <a:lnTo>
                      <a:pt x="3520" y="7638"/>
                    </a:lnTo>
                    <a:lnTo>
                      <a:pt x="3672" y="7667"/>
                    </a:lnTo>
                    <a:lnTo>
                      <a:pt x="3780" y="7689"/>
                    </a:lnTo>
                    <a:cubicBezTo>
                      <a:pt x="3888" y="7710"/>
                      <a:pt x="3996" y="7732"/>
                      <a:pt x="4097" y="7761"/>
                    </a:cubicBezTo>
                    <a:lnTo>
                      <a:pt x="4126" y="267"/>
                    </a:lnTo>
                    <a:cubicBezTo>
                      <a:pt x="4025" y="238"/>
                      <a:pt x="3917" y="217"/>
                      <a:pt x="3816" y="195"/>
                    </a:cubicBezTo>
                    <a:lnTo>
                      <a:pt x="3773" y="188"/>
                    </a:lnTo>
                    <a:cubicBezTo>
                      <a:pt x="3751" y="181"/>
                      <a:pt x="3729" y="173"/>
                      <a:pt x="3701" y="173"/>
                    </a:cubicBezTo>
                    <a:lnTo>
                      <a:pt x="3549" y="145"/>
                    </a:lnTo>
                    <a:lnTo>
                      <a:pt x="3434" y="123"/>
                    </a:lnTo>
                    <a:lnTo>
                      <a:pt x="3275" y="101"/>
                    </a:lnTo>
                    <a:lnTo>
                      <a:pt x="3210" y="87"/>
                    </a:lnTo>
                    <a:lnTo>
                      <a:pt x="3160" y="80"/>
                    </a:lnTo>
                    <a:lnTo>
                      <a:pt x="3015" y="65"/>
                    </a:lnTo>
                    <a:lnTo>
                      <a:pt x="2886" y="51"/>
                    </a:lnTo>
                    <a:lnTo>
                      <a:pt x="2741" y="36"/>
                    </a:lnTo>
                    <a:lnTo>
                      <a:pt x="2662" y="29"/>
                    </a:lnTo>
                    <a:lnTo>
                      <a:pt x="2619" y="29"/>
                    </a:lnTo>
                    <a:lnTo>
                      <a:pt x="2467" y="15"/>
                    </a:lnTo>
                    <a:lnTo>
                      <a:pt x="2352" y="8"/>
                    </a:lnTo>
                    <a:lnTo>
                      <a:pt x="2200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0" name="Google Shape;440;p39"/>
              <p:cNvSpPr/>
              <p:nvPr/>
            </p:nvSpPr>
            <p:spPr>
              <a:xfrm>
                <a:off x="4897425" y="276875"/>
                <a:ext cx="79550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11714" extrusionOk="0">
                    <a:moveTo>
                      <a:pt x="3181" y="1"/>
                    </a:moveTo>
                    <a:lnTo>
                      <a:pt x="29" y="4227"/>
                    </a:lnTo>
                    <a:lnTo>
                      <a:pt x="0" y="11714"/>
                    </a:lnTo>
                    <a:lnTo>
                      <a:pt x="3152" y="7487"/>
                    </a:lnTo>
                    <a:lnTo>
                      <a:pt x="3181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E516C"/>
                  </a:solidFill>
                </a:endParaRPr>
              </a:p>
            </p:txBody>
          </p:sp>
          <p:sp>
            <p:nvSpPr>
              <p:cNvPr id="441" name="Google Shape;441;p39"/>
              <p:cNvSpPr/>
              <p:nvPr/>
            </p:nvSpPr>
            <p:spPr>
              <a:xfrm>
                <a:off x="4721800" y="260350"/>
                <a:ext cx="255175" cy="122225"/>
              </a:xfrm>
              <a:custGeom>
                <a:avLst/>
                <a:gdLst/>
                <a:ahLst/>
                <a:cxnLst/>
                <a:rect l="l" t="t" r="r" b="b"/>
                <a:pathLst>
                  <a:path w="10207" h="4889" extrusionOk="0">
                    <a:moveTo>
                      <a:pt x="4749" y="1"/>
                    </a:moveTo>
                    <a:cubicBezTo>
                      <a:pt x="3158" y="1"/>
                      <a:pt x="1567" y="168"/>
                      <a:pt x="1" y="503"/>
                    </a:cubicBezTo>
                    <a:lnTo>
                      <a:pt x="2943" y="4794"/>
                    </a:lnTo>
                    <a:cubicBezTo>
                      <a:pt x="3555" y="4675"/>
                      <a:pt x="4174" y="4614"/>
                      <a:pt x="4792" y="4614"/>
                    </a:cubicBezTo>
                    <a:cubicBezTo>
                      <a:pt x="5552" y="4614"/>
                      <a:pt x="6311" y="4705"/>
                      <a:pt x="7054" y="4888"/>
                    </a:cubicBezTo>
                    <a:lnTo>
                      <a:pt x="10206" y="662"/>
                    </a:lnTo>
                    <a:cubicBezTo>
                      <a:pt x="8412" y="222"/>
                      <a:pt x="6580" y="1"/>
                      <a:pt x="4749" y="1"/>
                    </a:cubicBezTo>
                    <a:close/>
                  </a:path>
                </a:pathLst>
              </a:custGeom>
              <a:solidFill>
                <a:srgbClr val="E9AA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9"/>
            <p:cNvGrpSpPr/>
            <p:nvPr/>
          </p:nvGrpSpPr>
          <p:grpSpPr>
            <a:xfrm>
              <a:off x="3601280" y="2499822"/>
              <a:ext cx="873411" cy="971035"/>
              <a:chOff x="4428250" y="314750"/>
              <a:chExt cx="267975" cy="297900"/>
            </a:xfrm>
          </p:grpSpPr>
          <p:sp>
            <p:nvSpPr>
              <p:cNvPr id="443" name="Google Shape;443;p39"/>
              <p:cNvSpPr/>
              <p:nvPr/>
            </p:nvSpPr>
            <p:spPr>
              <a:xfrm>
                <a:off x="4428975" y="314750"/>
                <a:ext cx="267250" cy="152575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6103" extrusionOk="0">
                    <a:moveTo>
                      <a:pt x="7747" y="0"/>
                    </a:moveTo>
                    <a:cubicBezTo>
                      <a:pt x="4386" y="729"/>
                      <a:pt x="1530" y="2207"/>
                      <a:pt x="1" y="4263"/>
                    </a:cubicBezTo>
                    <a:lnTo>
                      <a:pt x="7314" y="6102"/>
                    </a:lnTo>
                    <a:cubicBezTo>
                      <a:pt x="7970" y="5215"/>
                      <a:pt x="9225" y="4580"/>
                      <a:pt x="10689" y="4292"/>
                    </a:cubicBezTo>
                    <a:lnTo>
                      <a:pt x="7747" y="0"/>
                    </a:lnTo>
                    <a:close/>
                  </a:path>
                </a:pathLst>
              </a:custGeom>
              <a:solidFill>
                <a:srgbClr val="FCCC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9"/>
              <p:cNvSpPr/>
              <p:nvPr/>
            </p:nvSpPr>
            <p:spPr>
              <a:xfrm>
                <a:off x="4611100" y="422025"/>
                <a:ext cx="84775" cy="190450"/>
              </a:xfrm>
              <a:custGeom>
                <a:avLst/>
                <a:gdLst/>
                <a:ahLst/>
                <a:cxnLst/>
                <a:rect l="l" t="t" r="r" b="b"/>
                <a:pathLst>
                  <a:path w="3391" h="7618" extrusionOk="0">
                    <a:moveTo>
                      <a:pt x="3390" y="1"/>
                    </a:moveTo>
                    <a:cubicBezTo>
                      <a:pt x="3318" y="22"/>
                      <a:pt x="3231" y="37"/>
                      <a:pt x="3145" y="58"/>
                    </a:cubicBezTo>
                    <a:lnTo>
                      <a:pt x="3065" y="80"/>
                    </a:lnTo>
                    <a:lnTo>
                      <a:pt x="2900" y="123"/>
                    </a:lnTo>
                    <a:lnTo>
                      <a:pt x="2806" y="145"/>
                    </a:lnTo>
                    <a:cubicBezTo>
                      <a:pt x="2755" y="159"/>
                      <a:pt x="2705" y="174"/>
                      <a:pt x="2654" y="188"/>
                    </a:cubicBezTo>
                    <a:lnTo>
                      <a:pt x="2553" y="217"/>
                    </a:lnTo>
                    <a:lnTo>
                      <a:pt x="2481" y="239"/>
                    </a:lnTo>
                    <a:lnTo>
                      <a:pt x="2395" y="268"/>
                    </a:lnTo>
                    <a:lnTo>
                      <a:pt x="2330" y="289"/>
                    </a:lnTo>
                    <a:cubicBezTo>
                      <a:pt x="2258" y="318"/>
                      <a:pt x="2186" y="340"/>
                      <a:pt x="2113" y="369"/>
                    </a:cubicBezTo>
                    <a:lnTo>
                      <a:pt x="2085" y="383"/>
                    </a:lnTo>
                    <a:lnTo>
                      <a:pt x="1897" y="455"/>
                    </a:lnTo>
                    <a:lnTo>
                      <a:pt x="1839" y="484"/>
                    </a:lnTo>
                    <a:cubicBezTo>
                      <a:pt x="1782" y="506"/>
                      <a:pt x="1724" y="534"/>
                      <a:pt x="1673" y="556"/>
                    </a:cubicBezTo>
                    <a:lnTo>
                      <a:pt x="1623" y="578"/>
                    </a:lnTo>
                    <a:cubicBezTo>
                      <a:pt x="1558" y="607"/>
                      <a:pt x="1493" y="643"/>
                      <a:pt x="1428" y="679"/>
                    </a:cubicBezTo>
                    <a:lnTo>
                      <a:pt x="1385" y="700"/>
                    </a:lnTo>
                    <a:cubicBezTo>
                      <a:pt x="1334" y="729"/>
                      <a:pt x="1284" y="758"/>
                      <a:pt x="1234" y="787"/>
                    </a:cubicBezTo>
                    <a:lnTo>
                      <a:pt x="1183" y="816"/>
                    </a:lnTo>
                    <a:lnTo>
                      <a:pt x="1140" y="837"/>
                    </a:lnTo>
                    <a:lnTo>
                      <a:pt x="1068" y="888"/>
                    </a:lnTo>
                    <a:lnTo>
                      <a:pt x="981" y="946"/>
                    </a:lnTo>
                    <a:cubicBezTo>
                      <a:pt x="945" y="967"/>
                      <a:pt x="909" y="989"/>
                      <a:pt x="880" y="1010"/>
                    </a:cubicBezTo>
                    <a:lnTo>
                      <a:pt x="786" y="1075"/>
                    </a:lnTo>
                    <a:lnTo>
                      <a:pt x="693" y="1147"/>
                    </a:lnTo>
                    <a:lnTo>
                      <a:pt x="613" y="1212"/>
                    </a:lnTo>
                    <a:cubicBezTo>
                      <a:pt x="577" y="1234"/>
                      <a:pt x="548" y="1263"/>
                      <a:pt x="519" y="1284"/>
                    </a:cubicBezTo>
                    <a:lnTo>
                      <a:pt x="447" y="1349"/>
                    </a:lnTo>
                    <a:lnTo>
                      <a:pt x="433" y="1364"/>
                    </a:lnTo>
                    <a:cubicBezTo>
                      <a:pt x="390" y="1400"/>
                      <a:pt x="354" y="1443"/>
                      <a:pt x="310" y="1479"/>
                    </a:cubicBezTo>
                    <a:lnTo>
                      <a:pt x="289" y="1508"/>
                    </a:lnTo>
                    <a:cubicBezTo>
                      <a:pt x="245" y="1551"/>
                      <a:pt x="195" y="1595"/>
                      <a:pt x="159" y="1645"/>
                    </a:cubicBezTo>
                    <a:cubicBezTo>
                      <a:pt x="130" y="1681"/>
                      <a:pt x="101" y="1710"/>
                      <a:pt x="72" y="1746"/>
                    </a:cubicBezTo>
                    <a:lnTo>
                      <a:pt x="29" y="1804"/>
                    </a:lnTo>
                    <a:lnTo>
                      <a:pt x="0" y="7617"/>
                    </a:lnTo>
                    <a:cubicBezTo>
                      <a:pt x="43" y="7567"/>
                      <a:pt x="87" y="7509"/>
                      <a:pt x="130" y="7458"/>
                    </a:cubicBezTo>
                    <a:lnTo>
                      <a:pt x="130" y="7451"/>
                    </a:lnTo>
                    <a:cubicBezTo>
                      <a:pt x="173" y="7401"/>
                      <a:pt x="209" y="7357"/>
                      <a:pt x="253" y="7314"/>
                    </a:cubicBezTo>
                    <a:lnTo>
                      <a:pt x="281" y="7285"/>
                    </a:lnTo>
                    <a:cubicBezTo>
                      <a:pt x="325" y="7242"/>
                      <a:pt x="368" y="7199"/>
                      <a:pt x="411" y="7155"/>
                    </a:cubicBezTo>
                    <a:cubicBezTo>
                      <a:pt x="440" y="7134"/>
                      <a:pt x="462" y="7112"/>
                      <a:pt x="491" y="7091"/>
                    </a:cubicBezTo>
                    <a:cubicBezTo>
                      <a:pt x="512" y="7069"/>
                      <a:pt x="548" y="7040"/>
                      <a:pt x="577" y="7018"/>
                    </a:cubicBezTo>
                    <a:lnTo>
                      <a:pt x="657" y="6953"/>
                    </a:lnTo>
                    <a:cubicBezTo>
                      <a:pt x="693" y="6925"/>
                      <a:pt x="721" y="6903"/>
                      <a:pt x="757" y="6881"/>
                    </a:cubicBezTo>
                    <a:cubicBezTo>
                      <a:pt x="786" y="6852"/>
                      <a:pt x="815" y="6838"/>
                      <a:pt x="844" y="6816"/>
                    </a:cubicBezTo>
                    <a:cubicBezTo>
                      <a:pt x="873" y="6802"/>
                      <a:pt x="909" y="6773"/>
                      <a:pt x="945" y="6752"/>
                    </a:cubicBezTo>
                    <a:lnTo>
                      <a:pt x="1032" y="6694"/>
                    </a:lnTo>
                    <a:lnTo>
                      <a:pt x="1147" y="6622"/>
                    </a:lnTo>
                    <a:lnTo>
                      <a:pt x="1197" y="6593"/>
                    </a:lnTo>
                    <a:cubicBezTo>
                      <a:pt x="1248" y="6564"/>
                      <a:pt x="1298" y="6535"/>
                      <a:pt x="1349" y="6506"/>
                    </a:cubicBezTo>
                    <a:lnTo>
                      <a:pt x="1392" y="6485"/>
                    </a:lnTo>
                    <a:cubicBezTo>
                      <a:pt x="1457" y="6449"/>
                      <a:pt x="1522" y="6413"/>
                      <a:pt x="1594" y="6384"/>
                    </a:cubicBezTo>
                    <a:lnTo>
                      <a:pt x="1637" y="6362"/>
                    </a:lnTo>
                    <a:cubicBezTo>
                      <a:pt x="1688" y="6340"/>
                      <a:pt x="1746" y="6312"/>
                      <a:pt x="1803" y="6290"/>
                    </a:cubicBezTo>
                    <a:lnTo>
                      <a:pt x="1861" y="6261"/>
                    </a:lnTo>
                    <a:cubicBezTo>
                      <a:pt x="1926" y="6239"/>
                      <a:pt x="1984" y="6211"/>
                      <a:pt x="2049" y="6189"/>
                    </a:cubicBezTo>
                    <a:lnTo>
                      <a:pt x="2077" y="6175"/>
                    </a:lnTo>
                    <a:cubicBezTo>
                      <a:pt x="2149" y="6146"/>
                      <a:pt x="2222" y="6124"/>
                      <a:pt x="2294" y="6095"/>
                    </a:cubicBezTo>
                    <a:lnTo>
                      <a:pt x="2359" y="6074"/>
                    </a:lnTo>
                    <a:lnTo>
                      <a:pt x="2517" y="6023"/>
                    </a:lnTo>
                    <a:lnTo>
                      <a:pt x="2618" y="5994"/>
                    </a:lnTo>
                    <a:lnTo>
                      <a:pt x="2770" y="5951"/>
                    </a:lnTo>
                    <a:lnTo>
                      <a:pt x="2856" y="5929"/>
                    </a:lnTo>
                    <a:cubicBezTo>
                      <a:pt x="2914" y="5915"/>
                      <a:pt x="2972" y="5900"/>
                      <a:pt x="3029" y="5886"/>
                    </a:cubicBezTo>
                    <a:lnTo>
                      <a:pt x="3109" y="5864"/>
                    </a:lnTo>
                    <a:cubicBezTo>
                      <a:pt x="3195" y="5843"/>
                      <a:pt x="3282" y="5828"/>
                      <a:pt x="3368" y="5807"/>
                    </a:cubicBezTo>
                    <a:lnTo>
                      <a:pt x="3390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5" name="Google Shape;445;p39"/>
              <p:cNvSpPr/>
              <p:nvPr/>
            </p:nvSpPr>
            <p:spPr>
              <a:xfrm>
                <a:off x="4428250" y="421300"/>
                <a:ext cx="183600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7654" extrusionOk="0">
                    <a:moveTo>
                      <a:pt x="30" y="1"/>
                    </a:moveTo>
                    <a:lnTo>
                      <a:pt x="1" y="5814"/>
                    </a:lnTo>
                    <a:lnTo>
                      <a:pt x="7314" y="7653"/>
                    </a:lnTo>
                    <a:lnTo>
                      <a:pt x="7343" y="1840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39"/>
            <p:cNvGrpSpPr/>
            <p:nvPr/>
          </p:nvGrpSpPr>
          <p:grpSpPr>
            <a:xfrm>
              <a:off x="3478137" y="2994244"/>
              <a:ext cx="724140" cy="841710"/>
              <a:chOff x="4390750" y="609200"/>
              <a:chExt cx="222176" cy="258225"/>
            </a:xfrm>
          </p:grpSpPr>
          <p:sp>
            <p:nvSpPr>
              <p:cNvPr id="447" name="Google Shape;447;p39"/>
              <p:cNvSpPr/>
              <p:nvPr/>
            </p:nvSpPr>
            <p:spPr>
              <a:xfrm>
                <a:off x="4599549" y="654997"/>
                <a:ext cx="13377" cy="1358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432" extrusionOk="0">
                    <a:moveTo>
                      <a:pt x="491" y="0"/>
                    </a:moveTo>
                    <a:lnTo>
                      <a:pt x="491" y="0"/>
                    </a:lnTo>
                    <a:cubicBezTo>
                      <a:pt x="448" y="51"/>
                      <a:pt x="419" y="101"/>
                      <a:pt x="383" y="152"/>
                    </a:cubicBezTo>
                    <a:lnTo>
                      <a:pt x="354" y="202"/>
                    </a:lnTo>
                    <a:cubicBezTo>
                      <a:pt x="332" y="231"/>
                      <a:pt x="318" y="260"/>
                      <a:pt x="304" y="289"/>
                    </a:cubicBezTo>
                    <a:lnTo>
                      <a:pt x="296" y="303"/>
                    </a:lnTo>
                    <a:cubicBezTo>
                      <a:pt x="282" y="332"/>
                      <a:pt x="267" y="361"/>
                      <a:pt x="253" y="382"/>
                    </a:cubicBezTo>
                    <a:cubicBezTo>
                      <a:pt x="239" y="411"/>
                      <a:pt x="224" y="440"/>
                      <a:pt x="210" y="469"/>
                    </a:cubicBezTo>
                    <a:cubicBezTo>
                      <a:pt x="195" y="491"/>
                      <a:pt x="188" y="519"/>
                      <a:pt x="174" y="548"/>
                    </a:cubicBezTo>
                    <a:cubicBezTo>
                      <a:pt x="166" y="577"/>
                      <a:pt x="159" y="592"/>
                      <a:pt x="152" y="606"/>
                    </a:cubicBezTo>
                    <a:cubicBezTo>
                      <a:pt x="152" y="613"/>
                      <a:pt x="145" y="620"/>
                      <a:pt x="145" y="628"/>
                    </a:cubicBezTo>
                    <a:cubicBezTo>
                      <a:pt x="138" y="656"/>
                      <a:pt x="130" y="678"/>
                      <a:pt x="116" y="707"/>
                    </a:cubicBezTo>
                    <a:cubicBezTo>
                      <a:pt x="109" y="729"/>
                      <a:pt x="102" y="765"/>
                      <a:pt x="94" y="786"/>
                    </a:cubicBezTo>
                    <a:cubicBezTo>
                      <a:pt x="87" y="815"/>
                      <a:pt x="80" y="837"/>
                      <a:pt x="73" y="866"/>
                    </a:cubicBezTo>
                    <a:cubicBezTo>
                      <a:pt x="66" y="894"/>
                      <a:pt x="66" y="909"/>
                      <a:pt x="58" y="931"/>
                    </a:cubicBezTo>
                    <a:cubicBezTo>
                      <a:pt x="58" y="938"/>
                      <a:pt x="58" y="945"/>
                      <a:pt x="58" y="952"/>
                    </a:cubicBezTo>
                    <a:cubicBezTo>
                      <a:pt x="58" y="974"/>
                      <a:pt x="51" y="1003"/>
                      <a:pt x="44" y="1032"/>
                    </a:cubicBezTo>
                    <a:cubicBezTo>
                      <a:pt x="44" y="1053"/>
                      <a:pt x="37" y="1082"/>
                      <a:pt x="29" y="1111"/>
                    </a:cubicBezTo>
                    <a:lnTo>
                      <a:pt x="29" y="1190"/>
                    </a:lnTo>
                    <a:lnTo>
                      <a:pt x="29" y="1248"/>
                    </a:lnTo>
                    <a:lnTo>
                      <a:pt x="29" y="1298"/>
                    </a:lnTo>
                    <a:lnTo>
                      <a:pt x="2" y="5279"/>
                    </a:lnTo>
                    <a:lnTo>
                      <a:pt x="2" y="5279"/>
                    </a:lnTo>
                    <a:cubicBezTo>
                      <a:pt x="3" y="5268"/>
                      <a:pt x="4" y="5257"/>
                      <a:pt x="8" y="5244"/>
                    </a:cubicBezTo>
                    <a:cubicBezTo>
                      <a:pt x="15" y="5215"/>
                      <a:pt x="15" y="5193"/>
                      <a:pt x="15" y="5164"/>
                    </a:cubicBezTo>
                    <a:cubicBezTo>
                      <a:pt x="22" y="5135"/>
                      <a:pt x="22" y="5107"/>
                      <a:pt x="29" y="5085"/>
                    </a:cubicBezTo>
                    <a:cubicBezTo>
                      <a:pt x="37" y="5056"/>
                      <a:pt x="44" y="5027"/>
                      <a:pt x="51" y="4998"/>
                    </a:cubicBezTo>
                    <a:cubicBezTo>
                      <a:pt x="58" y="4970"/>
                      <a:pt x="58" y="4948"/>
                      <a:pt x="66" y="4919"/>
                    </a:cubicBezTo>
                    <a:cubicBezTo>
                      <a:pt x="73" y="4897"/>
                      <a:pt x="87" y="4869"/>
                      <a:pt x="94" y="4832"/>
                    </a:cubicBezTo>
                    <a:cubicBezTo>
                      <a:pt x="102" y="4796"/>
                      <a:pt x="109" y="4782"/>
                      <a:pt x="116" y="4753"/>
                    </a:cubicBezTo>
                    <a:cubicBezTo>
                      <a:pt x="130" y="4731"/>
                      <a:pt x="138" y="4703"/>
                      <a:pt x="152" y="4674"/>
                    </a:cubicBezTo>
                    <a:cubicBezTo>
                      <a:pt x="159" y="4645"/>
                      <a:pt x="174" y="4623"/>
                      <a:pt x="188" y="4594"/>
                    </a:cubicBezTo>
                    <a:cubicBezTo>
                      <a:pt x="195" y="4566"/>
                      <a:pt x="210" y="4537"/>
                      <a:pt x="224" y="4515"/>
                    </a:cubicBezTo>
                    <a:cubicBezTo>
                      <a:pt x="239" y="4486"/>
                      <a:pt x="253" y="4457"/>
                      <a:pt x="267" y="4429"/>
                    </a:cubicBezTo>
                    <a:cubicBezTo>
                      <a:pt x="282" y="4407"/>
                      <a:pt x="304" y="4364"/>
                      <a:pt x="325" y="4328"/>
                    </a:cubicBezTo>
                    <a:cubicBezTo>
                      <a:pt x="340" y="4313"/>
                      <a:pt x="347" y="4299"/>
                      <a:pt x="361" y="4284"/>
                    </a:cubicBezTo>
                    <a:cubicBezTo>
                      <a:pt x="390" y="4234"/>
                      <a:pt x="426" y="4183"/>
                      <a:pt x="462" y="4133"/>
                    </a:cubicBezTo>
                    <a:lnTo>
                      <a:pt x="491" y="0"/>
                    </a:lnTo>
                    <a:close/>
                    <a:moveTo>
                      <a:pt x="2" y="5279"/>
                    </a:moveTo>
                    <a:cubicBezTo>
                      <a:pt x="1" y="5291"/>
                      <a:pt x="1" y="5304"/>
                      <a:pt x="1" y="5323"/>
                    </a:cubicBezTo>
                    <a:lnTo>
                      <a:pt x="1" y="5431"/>
                    </a:lnTo>
                    <a:lnTo>
                      <a:pt x="2" y="5279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8" name="Google Shape;448;p39"/>
              <p:cNvSpPr/>
              <p:nvPr/>
            </p:nvSpPr>
            <p:spPr>
              <a:xfrm>
                <a:off x="4427175" y="721700"/>
                <a:ext cx="1857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7430" h="5829" extrusionOk="0">
                    <a:moveTo>
                      <a:pt x="7429" y="1"/>
                    </a:moveTo>
                    <a:lnTo>
                      <a:pt x="29" y="1696"/>
                    </a:lnTo>
                    <a:lnTo>
                      <a:pt x="1" y="5828"/>
                    </a:lnTo>
                    <a:lnTo>
                      <a:pt x="7400" y="4133"/>
                    </a:lnTo>
                    <a:lnTo>
                      <a:pt x="7429" y="1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  <p:sp>
            <p:nvSpPr>
              <p:cNvPr id="449" name="Google Shape;449;p39"/>
              <p:cNvSpPr/>
              <p:nvPr/>
            </p:nvSpPr>
            <p:spPr>
              <a:xfrm>
                <a:off x="4400300" y="686900"/>
                <a:ext cx="27625" cy="180525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7221" extrusionOk="0">
                    <a:moveTo>
                      <a:pt x="30" y="1"/>
                    </a:moveTo>
                    <a:lnTo>
                      <a:pt x="1" y="4133"/>
                    </a:lnTo>
                    <a:cubicBezTo>
                      <a:pt x="1" y="5201"/>
                      <a:pt x="369" y="6247"/>
                      <a:pt x="1076" y="7220"/>
                    </a:cubicBezTo>
                    <a:lnTo>
                      <a:pt x="1104" y="3088"/>
                    </a:lnTo>
                    <a:cubicBezTo>
                      <a:pt x="527" y="2294"/>
                      <a:pt x="174" y="1458"/>
                      <a:pt x="66" y="599"/>
                    </a:cubicBezTo>
                    <a:cubicBezTo>
                      <a:pt x="44" y="397"/>
                      <a:pt x="30" y="195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9"/>
              <p:cNvSpPr/>
              <p:nvPr/>
            </p:nvSpPr>
            <p:spPr>
              <a:xfrm>
                <a:off x="4390750" y="609200"/>
                <a:ext cx="222175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6196" extrusionOk="0">
                    <a:moveTo>
                      <a:pt x="1530" y="0"/>
                    </a:moveTo>
                    <a:cubicBezTo>
                      <a:pt x="1" y="2049"/>
                      <a:pt x="94" y="4277"/>
                      <a:pt x="1486" y="6196"/>
                    </a:cubicBezTo>
                    <a:lnTo>
                      <a:pt x="8886" y="4508"/>
                    </a:lnTo>
                    <a:cubicBezTo>
                      <a:pt x="8244" y="3686"/>
                      <a:pt x="8180" y="2726"/>
                      <a:pt x="8843" y="1839"/>
                    </a:cubicBezTo>
                    <a:lnTo>
                      <a:pt x="1530" y="0"/>
                    </a:lnTo>
                    <a:close/>
                  </a:path>
                </a:pathLst>
              </a:custGeom>
              <a:solidFill>
                <a:srgbClr val="F8BC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39"/>
            <p:cNvGrpSpPr/>
            <p:nvPr/>
          </p:nvGrpSpPr>
          <p:grpSpPr>
            <a:xfrm>
              <a:off x="3594513" y="3495491"/>
              <a:ext cx="843996" cy="681338"/>
              <a:chOff x="4427350" y="850800"/>
              <a:chExt cx="258950" cy="209025"/>
            </a:xfrm>
          </p:grpSpPr>
          <p:sp>
            <p:nvSpPr>
              <p:cNvPr id="452" name="Google Shape;452;p39"/>
              <p:cNvSpPr/>
              <p:nvPr/>
            </p:nvSpPr>
            <p:spPr>
              <a:xfrm>
                <a:off x="4427350" y="893175"/>
                <a:ext cx="179975" cy="166650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6666" extrusionOk="0">
                    <a:moveTo>
                      <a:pt x="30" y="1"/>
                    </a:moveTo>
                    <a:lnTo>
                      <a:pt x="1" y="2453"/>
                    </a:lnTo>
                    <a:cubicBezTo>
                      <a:pt x="679" y="3398"/>
                      <a:pt x="1681" y="4271"/>
                      <a:pt x="2958" y="5006"/>
                    </a:cubicBezTo>
                    <a:lnTo>
                      <a:pt x="3181" y="5136"/>
                    </a:lnTo>
                    <a:lnTo>
                      <a:pt x="3261" y="5179"/>
                    </a:lnTo>
                    <a:lnTo>
                      <a:pt x="3412" y="5259"/>
                    </a:lnTo>
                    <a:lnTo>
                      <a:pt x="3506" y="5309"/>
                    </a:lnTo>
                    <a:lnTo>
                      <a:pt x="3650" y="5381"/>
                    </a:lnTo>
                    <a:lnTo>
                      <a:pt x="3751" y="5432"/>
                    </a:lnTo>
                    <a:lnTo>
                      <a:pt x="3888" y="5497"/>
                    </a:lnTo>
                    <a:lnTo>
                      <a:pt x="3996" y="5547"/>
                    </a:lnTo>
                    <a:lnTo>
                      <a:pt x="4133" y="5612"/>
                    </a:lnTo>
                    <a:lnTo>
                      <a:pt x="4249" y="5670"/>
                    </a:lnTo>
                    <a:lnTo>
                      <a:pt x="4386" y="5727"/>
                    </a:lnTo>
                    <a:lnTo>
                      <a:pt x="4509" y="5778"/>
                    </a:lnTo>
                    <a:lnTo>
                      <a:pt x="4646" y="5836"/>
                    </a:lnTo>
                    <a:lnTo>
                      <a:pt x="4768" y="5886"/>
                    </a:lnTo>
                    <a:lnTo>
                      <a:pt x="4912" y="5944"/>
                    </a:lnTo>
                    <a:lnTo>
                      <a:pt x="4920" y="5944"/>
                    </a:lnTo>
                    <a:lnTo>
                      <a:pt x="4948" y="5958"/>
                    </a:lnTo>
                    <a:cubicBezTo>
                      <a:pt x="5049" y="5994"/>
                      <a:pt x="5158" y="6038"/>
                      <a:pt x="5266" y="6074"/>
                    </a:cubicBezTo>
                    <a:lnTo>
                      <a:pt x="5360" y="6110"/>
                    </a:lnTo>
                    <a:cubicBezTo>
                      <a:pt x="5475" y="6153"/>
                      <a:pt x="5598" y="6203"/>
                      <a:pt x="5720" y="6240"/>
                    </a:cubicBezTo>
                    <a:lnTo>
                      <a:pt x="5735" y="6247"/>
                    </a:lnTo>
                    <a:cubicBezTo>
                      <a:pt x="5857" y="6283"/>
                      <a:pt x="5973" y="6319"/>
                      <a:pt x="6095" y="6362"/>
                    </a:cubicBezTo>
                    <a:lnTo>
                      <a:pt x="6189" y="6391"/>
                    </a:lnTo>
                    <a:cubicBezTo>
                      <a:pt x="6319" y="6427"/>
                      <a:pt x="6441" y="6463"/>
                      <a:pt x="6571" y="6499"/>
                    </a:cubicBezTo>
                    <a:cubicBezTo>
                      <a:pt x="6651" y="6528"/>
                      <a:pt x="6737" y="6550"/>
                      <a:pt x="6816" y="6571"/>
                    </a:cubicBezTo>
                    <a:lnTo>
                      <a:pt x="6867" y="6586"/>
                    </a:lnTo>
                    <a:cubicBezTo>
                      <a:pt x="6968" y="6615"/>
                      <a:pt x="7069" y="6636"/>
                      <a:pt x="7170" y="6665"/>
                    </a:cubicBezTo>
                    <a:lnTo>
                      <a:pt x="7199" y="4213"/>
                    </a:lnTo>
                    <a:lnTo>
                      <a:pt x="6910" y="4133"/>
                    </a:lnTo>
                    <a:lnTo>
                      <a:pt x="6853" y="4119"/>
                    </a:lnTo>
                    <a:lnTo>
                      <a:pt x="6607" y="4054"/>
                    </a:lnTo>
                    <a:cubicBezTo>
                      <a:pt x="6485" y="4018"/>
                      <a:pt x="6355" y="3975"/>
                      <a:pt x="6225" y="3939"/>
                    </a:cubicBezTo>
                    <a:lnTo>
                      <a:pt x="6131" y="3910"/>
                    </a:lnTo>
                    <a:cubicBezTo>
                      <a:pt x="6009" y="3874"/>
                      <a:pt x="5893" y="3831"/>
                      <a:pt x="5771" y="3795"/>
                    </a:cubicBezTo>
                    <a:lnTo>
                      <a:pt x="5756" y="3787"/>
                    </a:lnTo>
                    <a:cubicBezTo>
                      <a:pt x="5634" y="3744"/>
                      <a:pt x="5511" y="3701"/>
                      <a:pt x="5396" y="3657"/>
                    </a:cubicBezTo>
                    <a:lnTo>
                      <a:pt x="5302" y="3629"/>
                    </a:lnTo>
                    <a:cubicBezTo>
                      <a:pt x="5194" y="3585"/>
                      <a:pt x="5085" y="3549"/>
                      <a:pt x="4977" y="3506"/>
                    </a:cubicBezTo>
                    <a:lnTo>
                      <a:pt x="4941" y="3492"/>
                    </a:lnTo>
                    <a:lnTo>
                      <a:pt x="4804" y="3434"/>
                    </a:lnTo>
                    <a:lnTo>
                      <a:pt x="4682" y="3383"/>
                    </a:lnTo>
                    <a:lnTo>
                      <a:pt x="4545" y="3326"/>
                    </a:lnTo>
                    <a:lnTo>
                      <a:pt x="4422" y="3275"/>
                    </a:lnTo>
                    <a:lnTo>
                      <a:pt x="4285" y="3218"/>
                    </a:lnTo>
                    <a:lnTo>
                      <a:pt x="4170" y="3160"/>
                    </a:lnTo>
                    <a:lnTo>
                      <a:pt x="4032" y="3102"/>
                    </a:lnTo>
                    <a:lnTo>
                      <a:pt x="3924" y="3044"/>
                    </a:lnTo>
                    <a:lnTo>
                      <a:pt x="3787" y="2980"/>
                    </a:lnTo>
                    <a:lnTo>
                      <a:pt x="3679" y="2929"/>
                    </a:lnTo>
                    <a:cubicBezTo>
                      <a:pt x="3636" y="2907"/>
                      <a:pt x="3585" y="2879"/>
                      <a:pt x="3542" y="2857"/>
                    </a:cubicBezTo>
                    <a:lnTo>
                      <a:pt x="3448" y="2806"/>
                    </a:lnTo>
                    <a:cubicBezTo>
                      <a:pt x="3398" y="2778"/>
                      <a:pt x="3347" y="2749"/>
                      <a:pt x="3297" y="2727"/>
                    </a:cubicBezTo>
                    <a:lnTo>
                      <a:pt x="3217" y="2684"/>
                    </a:lnTo>
                    <a:lnTo>
                      <a:pt x="2994" y="2554"/>
                    </a:lnTo>
                    <a:cubicBezTo>
                      <a:pt x="1717" y="1818"/>
                      <a:pt x="715" y="946"/>
                      <a:pt x="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>
                <a:off x="4427900" y="850800"/>
                <a:ext cx="258400" cy="147700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5908" extrusionOk="0">
                    <a:moveTo>
                      <a:pt x="7400" y="1"/>
                    </a:moveTo>
                    <a:lnTo>
                      <a:pt x="0" y="1696"/>
                    </a:lnTo>
                    <a:cubicBezTo>
                      <a:pt x="686" y="2641"/>
                      <a:pt x="1688" y="3513"/>
                      <a:pt x="2957" y="4249"/>
                    </a:cubicBezTo>
                    <a:cubicBezTo>
                      <a:pt x="4140" y="4934"/>
                      <a:pt x="5561" y="5497"/>
                      <a:pt x="7184" y="5908"/>
                    </a:cubicBezTo>
                    <a:lnTo>
                      <a:pt x="10336" y="1681"/>
                    </a:lnTo>
                    <a:cubicBezTo>
                      <a:pt x="9715" y="1530"/>
                      <a:pt x="9124" y="1299"/>
                      <a:pt x="8569" y="989"/>
                    </a:cubicBezTo>
                    <a:cubicBezTo>
                      <a:pt x="8122" y="737"/>
                      <a:pt x="7725" y="405"/>
                      <a:pt x="7400" y="1"/>
                    </a:cubicBezTo>
                    <a:close/>
                  </a:path>
                </a:pathLst>
              </a:custGeom>
              <a:solidFill>
                <a:srgbClr val="FDD6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9"/>
              <p:cNvSpPr/>
              <p:nvPr/>
            </p:nvSpPr>
            <p:spPr>
              <a:xfrm>
                <a:off x="4606775" y="892825"/>
                <a:ext cx="79525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3181" h="6680" extrusionOk="0">
                    <a:moveTo>
                      <a:pt x="3181" y="0"/>
                    </a:moveTo>
                    <a:lnTo>
                      <a:pt x="29" y="4227"/>
                    </a:lnTo>
                    <a:lnTo>
                      <a:pt x="0" y="6679"/>
                    </a:lnTo>
                    <a:lnTo>
                      <a:pt x="3181" y="2467"/>
                    </a:lnTo>
                    <a:lnTo>
                      <a:pt x="3181" y="0"/>
                    </a:ln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5" name="Google Shape;455;p39"/>
            <p:cNvGrpSpPr/>
            <p:nvPr/>
          </p:nvGrpSpPr>
          <p:grpSpPr>
            <a:xfrm>
              <a:off x="4180626" y="3770582"/>
              <a:ext cx="876915" cy="462619"/>
              <a:chOff x="4703050" y="934300"/>
              <a:chExt cx="269050" cy="141925"/>
            </a:xfrm>
          </p:grpSpPr>
          <p:sp>
            <p:nvSpPr>
              <p:cNvPr id="456" name="Google Shape;456;p39"/>
              <p:cNvSpPr/>
              <p:nvPr/>
            </p:nvSpPr>
            <p:spPr>
              <a:xfrm>
                <a:off x="4704500" y="934300"/>
                <a:ext cx="267600" cy="122600"/>
              </a:xfrm>
              <a:custGeom>
                <a:avLst/>
                <a:gdLst/>
                <a:ahLst/>
                <a:cxnLst/>
                <a:rect l="l" t="t" r="r" b="b"/>
                <a:pathLst>
                  <a:path w="10704" h="4904" extrusionOk="0">
                    <a:moveTo>
                      <a:pt x="7761" y="0"/>
                    </a:moveTo>
                    <a:cubicBezTo>
                      <a:pt x="6993" y="194"/>
                      <a:pt x="6208" y="291"/>
                      <a:pt x="5423" y="291"/>
                    </a:cubicBezTo>
                    <a:cubicBezTo>
                      <a:pt x="4661" y="291"/>
                      <a:pt x="3899" y="199"/>
                      <a:pt x="3152" y="15"/>
                    </a:cubicBezTo>
                    <a:lnTo>
                      <a:pt x="0" y="4248"/>
                    </a:lnTo>
                    <a:cubicBezTo>
                      <a:pt x="1790" y="4685"/>
                      <a:pt x="3617" y="4903"/>
                      <a:pt x="5444" y="4903"/>
                    </a:cubicBezTo>
                    <a:cubicBezTo>
                      <a:pt x="7209" y="4903"/>
                      <a:pt x="8974" y="4699"/>
                      <a:pt x="10703" y="4292"/>
                    </a:cubicBezTo>
                    <a:lnTo>
                      <a:pt x="7761" y="0"/>
                    </a:lnTo>
                    <a:close/>
                  </a:path>
                </a:pathLst>
              </a:custGeom>
              <a:solidFill>
                <a:srgbClr val="EFD6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9"/>
              <p:cNvSpPr/>
              <p:nvPr/>
            </p:nvSpPr>
            <p:spPr>
              <a:xfrm>
                <a:off x="4703050" y="1040675"/>
                <a:ext cx="268875" cy="35550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1422" extrusionOk="0">
                    <a:moveTo>
                      <a:pt x="29" y="1"/>
                    </a:moveTo>
                    <a:lnTo>
                      <a:pt x="1" y="772"/>
                    </a:lnTo>
                    <a:cubicBezTo>
                      <a:pt x="130" y="808"/>
                      <a:pt x="260" y="837"/>
                      <a:pt x="390" y="866"/>
                    </a:cubicBezTo>
                    <a:lnTo>
                      <a:pt x="513" y="895"/>
                    </a:lnTo>
                    <a:lnTo>
                      <a:pt x="787" y="953"/>
                    </a:lnTo>
                    <a:lnTo>
                      <a:pt x="859" y="967"/>
                    </a:lnTo>
                    <a:lnTo>
                      <a:pt x="938" y="981"/>
                    </a:lnTo>
                    <a:lnTo>
                      <a:pt x="1104" y="1017"/>
                    </a:lnTo>
                    <a:cubicBezTo>
                      <a:pt x="1162" y="1025"/>
                      <a:pt x="1219" y="1039"/>
                      <a:pt x="1277" y="1046"/>
                    </a:cubicBezTo>
                    <a:lnTo>
                      <a:pt x="1443" y="1075"/>
                    </a:lnTo>
                    <a:lnTo>
                      <a:pt x="1616" y="1111"/>
                    </a:lnTo>
                    <a:lnTo>
                      <a:pt x="1782" y="1133"/>
                    </a:lnTo>
                    <a:lnTo>
                      <a:pt x="1955" y="1162"/>
                    </a:lnTo>
                    <a:lnTo>
                      <a:pt x="2121" y="1191"/>
                    </a:lnTo>
                    <a:lnTo>
                      <a:pt x="2215" y="1205"/>
                    </a:lnTo>
                    <a:lnTo>
                      <a:pt x="2294" y="1212"/>
                    </a:lnTo>
                    <a:lnTo>
                      <a:pt x="2453" y="1234"/>
                    </a:lnTo>
                    <a:lnTo>
                      <a:pt x="2633" y="1256"/>
                    </a:lnTo>
                    <a:lnTo>
                      <a:pt x="2792" y="1277"/>
                    </a:lnTo>
                    <a:lnTo>
                      <a:pt x="2972" y="1299"/>
                    </a:lnTo>
                    <a:lnTo>
                      <a:pt x="3131" y="1313"/>
                    </a:lnTo>
                    <a:lnTo>
                      <a:pt x="3311" y="1328"/>
                    </a:lnTo>
                    <a:lnTo>
                      <a:pt x="3470" y="1342"/>
                    </a:lnTo>
                    <a:lnTo>
                      <a:pt x="3542" y="1349"/>
                    </a:lnTo>
                    <a:cubicBezTo>
                      <a:pt x="3578" y="1349"/>
                      <a:pt x="3614" y="1356"/>
                      <a:pt x="3650" y="1356"/>
                    </a:cubicBezTo>
                    <a:lnTo>
                      <a:pt x="3809" y="1371"/>
                    </a:lnTo>
                    <a:lnTo>
                      <a:pt x="3989" y="1385"/>
                    </a:lnTo>
                    <a:lnTo>
                      <a:pt x="4148" y="1393"/>
                    </a:lnTo>
                    <a:lnTo>
                      <a:pt x="4328" y="1400"/>
                    </a:lnTo>
                    <a:lnTo>
                      <a:pt x="4487" y="1407"/>
                    </a:lnTo>
                    <a:lnTo>
                      <a:pt x="4667" y="1414"/>
                    </a:lnTo>
                    <a:lnTo>
                      <a:pt x="4826" y="1421"/>
                    </a:lnTo>
                    <a:lnTo>
                      <a:pt x="6362" y="1421"/>
                    </a:lnTo>
                    <a:lnTo>
                      <a:pt x="6571" y="1407"/>
                    </a:lnTo>
                    <a:lnTo>
                      <a:pt x="6722" y="1400"/>
                    </a:lnTo>
                    <a:lnTo>
                      <a:pt x="6932" y="1393"/>
                    </a:lnTo>
                    <a:lnTo>
                      <a:pt x="7083" y="1378"/>
                    </a:lnTo>
                    <a:lnTo>
                      <a:pt x="7292" y="1364"/>
                    </a:lnTo>
                    <a:lnTo>
                      <a:pt x="7436" y="1349"/>
                    </a:lnTo>
                    <a:lnTo>
                      <a:pt x="7660" y="1335"/>
                    </a:lnTo>
                    <a:lnTo>
                      <a:pt x="7768" y="1320"/>
                    </a:lnTo>
                    <a:lnTo>
                      <a:pt x="7790" y="1320"/>
                    </a:lnTo>
                    <a:cubicBezTo>
                      <a:pt x="7927" y="1313"/>
                      <a:pt x="8057" y="1292"/>
                      <a:pt x="8187" y="1277"/>
                    </a:cubicBezTo>
                    <a:lnTo>
                      <a:pt x="8280" y="1270"/>
                    </a:lnTo>
                    <a:cubicBezTo>
                      <a:pt x="8381" y="1256"/>
                      <a:pt x="8490" y="1241"/>
                      <a:pt x="8590" y="1227"/>
                    </a:cubicBezTo>
                    <a:lnTo>
                      <a:pt x="8713" y="1212"/>
                    </a:lnTo>
                    <a:cubicBezTo>
                      <a:pt x="8821" y="1198"/>
                      <a:pt x="8922" y="1183"/>
                      <a:pt x="9023" y="1162"/>
                    </a:cubicBezTo>
                    <a:lnTo>
                      <a:pt x="9110" y="1155"/>
                    </a:lnTo>
                    <a:cubicBezTo>
                      <a:pt x="9240" y="1133"/>
                      <a:pt x="9369" y="1104"/>
                      <a:pt x="9499" y="1082"/>
                    </a:cubicBezTo>
                    <a:lnTo>
                      <a:pt x="9521" y="1082"/>
                    </a:lnTo>
                    <a:lnTo>
                      <a:pt x="9564" y="1075"/>
                    </a:lnTo>
                    <a:cubicBezTo>
                      <a:pt x="9752" y="1039"/>
                      <a:pt x="9939" y="1003"/>
                      <a:pt x="10120" y="967"/>
                    </a:cubicBezTo>
                    <a:lnTo>
                      <a:pt x="10156" y="960"/>
                    </a:lnTo>
                    <a:cubicBezTo>
                      <a:pt x="10350" y="917"/>
                      <a:pt x="10538" y="873"/>
                      <a:pt x="10725" y="830"/>
                    </a:cubicBezTo>
                    <a:lnTo>
                      <a:pt x="10754" y="51"/>
                    </a:lnTo>
                    <a:lnTo>
                      <a:pt x="10754" y="51"/>
                    </a:lnTo>
                    <a:cubicBezTo>
                      <a:pt x="10574" y="87"/>
                      <a:pt x="10379" y="123"/>
                      <a:pt x="10192" y="166"/>
                    </a:cubicBezTo>
                    <a:lnTo>
                      <a:pt x="10156" y="174"/>
                    </a:lnTo>
                    <a:cubicBezTo>
                      <a:pt x="9968" y="217"/>
                      <a:pt x="9781" y="253"/>
                      <a:pt x="9593" y="282"/>
                    </a:cubicBezTo>
                    <a:lnTo>
                      <a:pt x="9535" y="296"/>
                    </a:lnTo>
                    <a:cubicBezTo>
                      <a:pt x="9405" y="318"/>
                      <a:pt x="9276" y="340"/>
                      <a:pt x="9146" y="361"/>
                    </a:cubicBezTo>
                    <a:cubicBezTo>
                      <a:pt x="9117" y="368"/>
                      <a:pt x="9088" y="368"/>
                      <a:pt x="9059" y="376"/>
                    </a:cubicBezTo>
                    <a:lnTo>
                      <a:pt x="8749" y="419"/>
                    </a:lnTo>
                    <a:lnTo>
                      <a:pt x="8627" y="440"/>
                    </a:lnTo>
                    <a:lnTo>
                      <a:pt x="8309" y="477"/>
                    </a:lnTo>
                    <a:lnTo>
                      <a:pt x="8223" y="491"/>
                    </a:lnTo>
                    <a:cubicBezTo>
                      <a:pt x="8093" y="505"/>
                      <a:pt x="7956" y="520"/>
                      <a:pt x="7826" y="534"/>
                    </a:cubicBezTo>
                    <a:lnTo>
                      <a:pt x="7696" y="541"/>
                    </a:lnTo>
                    <a:lnTo>
                      <a:pt x="7473" y="563"/>
                    </a:lnTo>
                    <a:lnTo>
                      <a:pt x="7328" y="578"/>
                    </a:lnTo>
                    <a:lnTo>
                      <a:pt x="7112" y="592"/>
                    </a:lnTo>
                    <a:lnTo>
                      <a:pt x="6968" y="599"/>
                    </a:lnTo>
                    <a:lnTo>
                      <a:pt x="6751" y="614"/>
                    </a:lnTo>
                    <a:lnTo>
                      <a:pt x="6607" y="628"/>
                    </a:lnTo>
                    <a:lnTo>
                      <a:pt x="6391" y="635"/>
                    </a:lnTo>
                    <a:lnTo>
                      <a:pt x="6239" y="642"/>
                    </a:lnTo>
                    <a:lnTo>
                      <a:pt x="4696" y="642"/>
                    </a:lnTo>
                    <a:lnTo>
                      <a:pt x="4515" y="635"/>
                    </a:lnTo>
                    <a:lnTo>
                      <a:pt x="4357" y="628"/>
                    </a:lnTo>
                    <a:lnTo>
                      <a:pt x="4176" y="614"/>
                    </a:lnTo>
                    <a:lnTo>
                      <a:pt x="4018" y="606"/>
                    </a:lnTo>
                    <a:lnTo>
                      <a:pt x="3838" y="592"/>
                    </a:lnTo>
                    <a:lnTo>
                      <a:pt x="3679" y="585"/>
                    </a:lnTo>
                    <a:lnTo>
                      <a:pt x="3499" y="570"/>
                    </a:lnTo>
                    <a:lnTo>
                      <a:pt x="3340" y="556"/>
                    </a:lnTo>
                    <a:lnTo>
                      <a:pt x="3160" y="534"/>
                    </a:lnTo>
                    <a:lnTo>
                      <a:pt x="3001" y="520"/>
                    </a:lnTo>
                    <a:lnTo>
                      <a:pt x="2821" y="498"/>
                    </a:lnTo>
                    <a:lnTo>
                      <a:pt x="2662" y="484"/>
                    </a:lnTo>
                    <a:lnTo>
                      <a:pt x="2482" y="462"/>
                    </a:lnTo>
                    <a:lnTo>
                      <a:pt x="2323" y="440"/>
                    </a:lnTo>
                    <a:lnTo>
                      <a:pt x="2150" y="412"/>
                    </a:lnTo>
                    <a:lnTo>
                      <a:pt x="1977" y="390"/>
                    </a:lnTo>
                    <a:lnTo>
                      <a:pt x="1811" y="361"/>
                    </a:lnTo>
                    <a:lnTo>
                      <a:pt x="1638" y="332"/>
                    </a:lnTo>
                    <a:lnTo>
                      <a:pt x="1472" y="303"/>
                    </a:lnTo>
                    <a:lnTo>
                      <a:pt x="1299" y="275"/>
                    </a:lnTo>
                    <a:lnTo>
                      <a:pt x="1133" y="239"/>
                    </a:lnTo>
                    <a:lnTo>
                      <a:pt x="960" y="210"/>
                    </a:lnTo>
                    <a:lnTo>
                      <a:pt x="816" y="174"/>
                    </a:lnTo>
                    <a:lnTo>
                      <a:pt x="541" y="116"/>
                    </a:lnTo>
                    <a:lnTo>
                      <a:pt x="419" y="87"/>
                    </a:lnTo>
                    <a:cubicBezTo>
                      <a:pt x="289" y="58"/>
                      <a:pt x="159" y="29"/>
                      <a:pt x="29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  <p:grpSp>
          <p:nvGrpSpPr>
            <p:cNvPr id="458" name="Google Shape;458;p39"/>
            <p:cNvGrpSpPr/>
            <p:nvPr/>
          </p:nvGrpSpPr>
          <p:grpSpPr>
            <a:xfrm>
              <a:off x="4805980" y="2236507"/>
              <a:ext cx="859885" cy="1252012"/>
              <a:chOff x="4805980" y="2236507"/>
              <a:chExt cx="859885" cy="1252012"/>
            </a:xfrm>
          </p:grpSpPr>
          <p:grpSp>
            <p:nvGrpSpPr>
              <p:cNvPr id="459" name="Google Shape;459;p39"/>
              <p:cNvGrpSpPr/>
              <p:nvPr/>
            </p:nvGrpSpPr>
            <p:grpSpPr>
              <a:xfrm>
                <a:off x="4807772" y="2236507"/>
                <a:ext cx="858092" cy="1251442"/>
                <a:chOff x="4898150" y="530925"/>
                <a:chExt cx="263275" cy="383925"/>
              </a:xfrm>
            </p:grpSpPr>
            <p:sp>
              <p:nvSpPr>
                <p:cNvPr id="460" name="Google Shape;460;p39"/>
                <p:cNvSpPr/>
                <p:nvPr/>
              </p:nvSpPr>
              <p:spPr>
                <a:xfrm>
                  <a:off x="4898150" y="530925"/>
                  <a:ext cx="263275" cy="1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1" h="6190" extrusionOk="0">
                      <a:moveTo>
                        <a:pt x="3145" y="1"/>
                      </a:moveTo>
                      <a:lnTo>
                        <a:pt x="0" y="4227"/>
                      </a:lnTo>
                      <a:cubicBezTo>
                        <a:pt x="613" y="4379"/>
                        <a:pt x="1205" y="4610"/>
                        <a:pt x="1760" y="4920"/>
                      </a:cubicBezTo>
                      <a:cubicBezTo>
                        <a:pt x="2380" y="5280"/>
                        <a:pt x="2849" y="5720"/>
                        <a:pt x="3131" y="6189"/>
                      </a:cubicBezTo>
                      <a:lnTo>
                        <a:pt x="10530" y="4502"/>
                      </a:lnTo>
                      <a:cubicBezTo>
                        <a:pt x="9845" y="3441"/>
                        <a:pt x="8771" y="2468"/>
                        <a:pt x="7371" y="1660"/>
                      </a:cubicBezTo>
                      <a:cubicBezTo>
                        <a:pt x="6189" y="975"/>
                        <a:pt x="4775" y="405"/>
                        <a:pt x="3145" y="1"/>
                      </a:cubicBezTo>
                      <a:close/>
                    </a:path>
                  </a:pathLst>
                </a:custGeom>
                <a:solidFill>
                  <a:srgbClr val="F8B10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9"/>
                <p:cNvSpPr/>
                <p:nvPr/>
              </p:nvSpPr>
              <p:spPr>
                <a:xfrm>
                  <a:off x="4975850" y="643450"/>
                  <a:ext cx="185575" cy="2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3" h="10856" extrusionOk="0">
                      <a:moveTo>
                        <a:pt x="7422" y="1"/>
                      </a:moveTo>
                      <a:lnTo>
                        <a:pt x="23" y="1688"/>
                      </a:lnTo>
                      <a:lnTo>
                        <a:pt x="1" y="10855"/>
                      </a:lnTo>
                      <a:lnTo>
                        <a:pt x="7401" y="9168"/>
                      </a:lnTo>
                      <a:lnTo>
                        <a:pt x="7422" y="1"/>
                      </a:ln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62" name="Google Shape;462;p39"/>
              <p:cNvSpPr/>
              <p:nvPr/>
            </p:nvSpPr>
            <p:spPr>
              <a:xfrm>
                <a:off x="4805980" y="2581535"/>
                <a:ext cx="257485" cy="906984"/>
              </a:xfrm>
              <a:custGeom>
                <a:avLst/>
                <a:gdLst/>
                <a:ahLst/>
                <a:cxnLst/>
                <a:rect l="l" t="t" r="r" b="b"/>
                <a:pathLst>
                  <a:path w="3160" h="11130" extrusionOk="0">
                    <a:moveTo>
                      <a:pt x="30" y="1"/>
                    </a:moveTo>
                    <a:lnTo>
                      <a:pt x="1" y="9168"/>
                    </a:lnTo>
                    <a:cubicBezTo>
                      <a:pt x="94" y="9189"/>
                      <a:pt x="174" y="9211"/>
                      <a:pt x="253" y="9240"/>
                    </a:cubicBezTo>
                    <a:cubicBezTo>
                      <a:pt x="361" y="9269"/>
                      <a:pt x="462" y="9298"/>
                      <a:pt x="570" y="9334"/>
                    </a:cubicBezTo>
                    <a:lnTo>
                      <a:pt x="650" y="9362"/>
                    </a:lnTo>
                    <a:cubicBezTo>
                      <a:pt x="744" y="9391"/>
                      <a:pt x="837" y="9427"/>
                      <a:pt x="931" y="9463"/>
                    </a:cubicBezTo>
                    <a:lnTo>
                      <a:pt x="946" y="9471"/>
                    </a:lnTo>
                    <a:lnTo>
                      <a:pt x="1075" y="9521"/>
                    </a:lnTo>
                    <a:lnTo>
                      <a:pt x="1162" y="9557"/>
                    </a:lnTo>
                    <a:cubicBezTo>
                      <a:pt x="1205" y="9579"/>
                      <a:pt x="1248" y="9600"/>
                      <a:pt x="1292" y="9615"/>
                    </a:cubicBezTo>
                    <a:lnTo>
                      <a:pt x="1371" y="9658"/>
                    </a:lnTo>
                    <a:cubicBezTo>
                      <a:pt x="1422" y="9680"/>
                      <a:pt x="1465" y="9701"/>
                      <a:pt x="1508" y="9723"/>
                    </a:cubicBezTo>
                    <a:lnTo>
                      <a:pt x="1573" y="9759"/>
                    </a:lnTo>
                    <a:cubicBezTo>
                      <a:pt x="1638" y="9788"/>
                      <a:pt x="1703" y="9824"/>
                      <a:pt x="1761" y="9860"/>
                    </a:cubicBezTo>
                    <a:cubicBezTo>
                      <a:pt x="2388" y="10221"/>
                      <a:pt x="2850" y="10661"/>
                      <a:pt x="3138" y="11129"/>
                    </a:cubicBezTo>
                    <a:lnTo>
                      <a:pt x="3160" y="1962"/>
                    </a:lnTo>
                    <a:cubicBezTo>
                      <a:pt x="2871" y="1486"/>
                      <a:pt x="2410" y="1046"/>
                      <a:pt x="1782" y="686"/>
                    </a:cubicBezTo>
                    <a:cubicBezTo>
                      <a:pt x="1717" y="650"/>
                      <a:pt x="1660" y="614"/>
                      <a:pt x="1595" y="585"/>
                    </a:cubicBezTo>
                    <a:lnTo>
                      <a:pt x="1530" y="556"/>
                    </a:lnTo>
                    <a:cubicBezTo>
                      <a:pt x="1486" y="527"/>
                      <a:pt x="1443" y="506"/>
                      <a:pt x="1393" y="484"/>
                    </a:cubicBezTo>
                    <a:lnTo>
                      <a:pt x="1313" y="448"/>
                    </a:lnTo>
                    <a:lnTo>
                      <a:pt x="1184" y="390"/>
                    </a:lnTo>
                    <a:lnTo>
                      <a:pt x="1097" y="354"/>
                    </a:lnTo>
                    <a:lnTo>
                      <a:pt x="967" y="296"/>
                    </a:lnTo>
                    <a:lnTo>
                      <a:pt x="953" y="296"/>
                    </a:lnTo>
                    <a:cubicBezTo>
                      <a:pt x="866" y="260"/>
                      <a:pt x="772" y="224"/>
                      <a:pt x="671" y="188"/>
                    </a:cubicBezTo>
                    <a:lnTo>
                      <a:pt x="592" y="167"/>
                    </a:lnTo>
                    <a:cubicBezTo>
                      <a:pt x="491" y="131"/>
                      <a:pt x="383" y="94"/>
                      <a:pt x="282" y="66"/>
                    </a:cubicBezTo>
                    <a:cubicBezTo>
                      <a:pt x="195" y="44"/>
                      <a:pt x="116" y="22"/>
                      <a:pt x="30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74957"/>
                  </a:solidFill>
                </a:endParaRPr>
              </a:p>
            </p:txBody>
          </p:sp>
        </p:grpSp>
      </p:grpSp>
      <p:sp>
        <p:nvSpPr>
          <p:cNvPr id="465" name="Google Shape;465;p39"/>
          <p:cNvSpPr txBox="1"/>
          <p:nvPr/>
        </p:nvSpPr>
        <p:spPr>
          <a:xfrm>
            <a:off x="1473781" y="3967275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1472563" y="1656003"/>
            <a:ext cx="20367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/>
            </a:r>
            <a:br>
              <a:rPr lang="es" dirty="0">
                <a:solidFill>
                  <a:srgbClr val="3E516C"/>
                </a:solidFill>
                <a:latin typeface="Cabin SemiBold"/>
                <a:ea typeface="Cabin SemiBold"/>
                <a:cs typeface="Cabin SemiBold"/>
                <a:sym typeface="Cabin SemiBold"/>
              </a:rPr>
            </a:br>
            <a:endParaRPr sz="1100" dirty="0">
              <a:solidFill>
                <a:srgbClr val="3E516C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4294967295"/>
          </p:nvPr>
        </p:nvSpPr>
        <p:spPr>
          <a:xfrm>
            <a:off x="5515225" y="3600800"/>
            <a:ext cx="17814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s" sz="1400" dirty="0"/>
              <a:t/>
            </a:r>
            <a:br>
              <a:rPr lang="es" sz="1400" dirty="0"/>
            </a:br>
            <a:endParaRPr sz="1100" dirty="0"/>
          </a:p>
        </p:txBody>
      </p:sp>
      <p:cxnSp>
        <p:nvCxnSpPr>
          <p:cNvPr id="469" name="Google Shape;469;p39"/>
          <p:cNvCxnSpPr/>
          <p:nvPr/>
        </p:nvCxnSpPr>
        <p:spPr>
          <a:xfrm flipH="1">
            <a:off x="5256775" y="2192225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0" name="Google Shape;470;p39"/>
          <p:cNvCxnSpPr/>
          <p:nvPr/>
        </p:nvCxnSpPr>
        <p:spPr>
          <a:xfrm flipH="1">
            <a:off x="4742275" y="3809300"/>
            <a:ext cx="721800" cy="15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1" name="Google Shape;471;p39"/>
          <p:cNvCxnSpPr/>
          <p:nvPr/>
        </p:nvCxnSpPr>
        <p:spPr>
          <a:xfrm flipH="1">
            <a:off x="3469925" y="3766875"/>
            <a:ext cx="575100" cy="400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2" name="Google Shape;472;p39"/>
          <p:cNvCxnSpPr/>
          <p:nvPr/>
        </p:nvCxnSpPr>
        <p:spPr>
          <a:xfrm rot="10800000">
            <a:off x="2870975" y="2970000"/>
            <a:ext cx="854100" cy="25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3" name="Google Shape;473;p39"/>
          <p:cNvCxnSpPr/>
          <p:nvPr/>
        </p:nvCxnSpPr>
        <p:spPr>
          <a:xfrm rot="5400000" flipH="1">
            <a:off x="3373050" y="2043575"/>
            <a:ext cx="815700" cy="50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474" name="Google Shape;474;p39"/>
          <p:cNvCxnSpPr/>
          <p:nvPr/>
        </p:nvCxnSpPr>
        <p:spPr>
          <a:xfrm rot="-5400000" flipH="1">
            <a:off x="4153525" y="1890450"/>
            <a:ext cx="1008900" cy="122700"/>
          </a:xfrm>
          <a:prstGeom prst="bentConnector3">
            <a:avLst>
              <a:gd name="adj1" fmla="val 67289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52818" y="361864"/>
            <a:ext cx="6168000" cy="594000"/>
          </a:xfrm>
        </p:spPr>
        <p:txBody>
          <a:bodyPr/>
          <a:lstStyle/>
          <a:p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진행과정</a:t>
            </a:r>
            <a:r>
              <a:rPr lang="en-US" altLang="ko-KR" b="1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en-US" altLang="ko-KR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- </a:t>
            </a:r>
            <a:r>
              <a:rPr lang="ko-KR" altLang="en-US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개발환경</a:t>
            </a:r>
            <a:endParaRPr lang="ko-KR" altLang="en-US" b="1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72" y="3427302"/>
            <a:ext cx="1322685" cy="83149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363" y="2527185"/>
            <a:ext cx="1290157" cy="745740"/>
          </a:xfrm>
          <a:prstGeom prst="rect">
            <a:avLst/>
          </a:prstGeom>
        </p:spPr>
      </p:pic>
      <p:sp>
        <p:nvSpPr>
          <p:cNvPr id="47" name="Google Shape;465;p39"/>
          <p:cNvSpPr txBox="1"/>
          <p:nvPr/>
        </p:nvSpPr>
        <p:spPr>
          <a:xfrm>
            <a:off x="2016739" y="2748489"/>
            <a:ext cx="19290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endParaRPr lang="en-US" altLang="ko-KR" sz="2000" b="1" dirty="0">
              <a:solidFill>
                <a:srgbClr val="002060"/>
              </a:solidFill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51" y="3563886"/>
            <a:ext cx="1470450" cy="829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321" y="1763171"/>
            <a:ext cx="1604378" cy="472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4490" y="1092829"/>
            <a:ext cx="1506012" cy="3636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442" y="1053629"/>
            <a:ext cx="1564050" cy="401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829" y="1586411"/>
            <a:ext cx="1090304" cy="8444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937" y="2444123"/>
            <a:ext cx="1695375" cy="911492"/>
          </a:xfrm>
          <a:prstGeom prst="rect">
            <a:avLst/>
          </a:prstGeom>
        </p:spPr>
      </p:pic>
      <p:cxnSp>
        <p:nvCxnSpPr>
          <p:cNvPr id="56" name="Google Shape;469;p39"/>
          <p:cNvCxnSpPr/>
          <p:nvPr/>
        </p:nvCxnSpPr>
        <p:spPr>
          <a:xfrm flipH="1">
            <a:off x="5684136" y="2853682"/>
            <a:ext cx="721200" cy="278100"/>
          </a:xfrm>
          <a:prstGeom prst="bentConnector3">
            <a:avLst>
              <a:gd name="adj1" fmla="val 20920"/>
            </a:avLst>
          </a:prstGeom>
          <a:noFill/>
          <a:ln w="9525" cap="flat" cmpd="sng">
            <a:solidFill>
              <a:srgbClr val="FCCC3B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265" y="4406408"/>
            <a:ext cx="1120098" cy="54029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349" y="3756172"/>
            <a:ext cx="1210499" cy="53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ssue(ver.최종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245</Words>
  <Application>Microsoft Office PowerPoint</Application>
  <PresentationFormat>화면 슬라이드 쇼(16:9)</PresentationFormat>
  <Paragraphs>54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Cabin SemiBold</vt:lpstr>
      <vt:lpstr>Arvo</vt:lpstr>
      <vt:lpstr>휴먼엑스포</vt:lpstr>
      <vt:lpstr>Arial</vt:lpstr>
      <vt:lpstr>Montserrat Light</vt:lpstr>
      <vt:lpstr>Bodoni</vt:lpstr>
      <vt:lpstr>HY강M</vt:lpstr>
      <vt:lpstr>Montserrat</vt:lpstr>
      <vt:lpstr>HY강B</vt:lpstr>
      <vt:lpstr>Cabin</vt:lpstr>
      <vt:lpstr>Yellow Abstract Bussines</vt:lpstr>
      <vt:lpstr>PowerPoint 프레젠테이션</vt:lpstr>
      <vt:lpstr>목차</vt:lpstr>
      <vt:lpstr>조원소개</vt:lpstr>
      <vt:lpstr>제작배경</vt:lpstr>
      <vt:lpstr>PowerPoint 프레젠테이션</vt:lpstr>
      <vt:lpstr>PowerPoint 프레젠테이션</vt:lpstr>
      <vt:lpstr>진행과정-논리모델</vt:lpstr>
      <vt:lpstr>진행과정 - 개발환경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대전 원데이 클래스 사이트 Hassue</dc:title>
  <dc:creator>Student</dc:creator>
  <cp:lastModifiedBy>Windows 사용자</cp:lastModifiedBy>
  <cp:revision>48</cp:revision>
  <dcterms:modified xsi:type="dcterms:W3CDTF">2020-11-06T00:35:37Z</dcterms:modified>
</cp:coreProperties>
</file>